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5" r:id="rId1"/>
  </p:sldMasterIdLst>
  <p:notesMasterIdLst>
    <p:notesMasterId r:id="rId9"/>
  </p:notesMasterIdLst>
  <p:sldIdLst>
    <p:sldId id="291" r:id="rId2"/>
    <p:sldId id="297" r:id="rId3"/>
    <p:sldId id="293" r:id="rId4"/>
    <p:sldId id="302" r:id="rId5"/>
    <p:sldId id="300" r:id="rId6"/>
    <p:sldId id="301" r:id="rId7"/>
    <p:sldId id="294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2615" userDrawn="1">
          <p15:clr>
            <a:srgbClr val="A4A3A4"/>
          </p15:clr>
        </p15:guide>
        <p15:guide id="4" pos="749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5049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  <p15:guide id="9" orient="horz" pos="1412" userDrawn="1">
          <p15:clr>
            <a:srgbClr val="A4A3A4"/>
          </p15:clr>
        </p15:guide>
        <p15:guide id="10" orient="horz" pos="3203" userDrawn="1">
          <p15:clr>
            <a:srgbClr val="A4A3A4"/>
          </p15:clr>
        </p15:guide>
        <p15:guide id="11" pos="91" userDrawn="1">
          <p15:clr>
            <a:srgbClr val="A4A3A4"/>
          </p15:clr>
        </p15:guide>
        <p15:guide id="12" pos="7605" userDrawn="1">
          <p15:clr>
            <a:srgbClr val="A4A3A4"/>
          </p15:clr>
        </p15:guide>
        <p15:guide id="13" orient="horz" pos="323" userDrawn="1">
          <p15:clr>
            <a:srgbClr val="A4A3A4"/>
          </p15:clr>
        </p15:guide>
        <p15:guide id="15" orient="horz" pos="4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32A"/>
    <a:srgbClr val="DF0515"/>
    <a:srgbClr val="000000"/>
    <a:srgbClr val="3E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7" autoAdjust="0"/>
    <p:restoredTop sz="94624"/>
  </p:normalViewPr>
  <p:slideViewPr>
    <p:cSldViewPr snapToGrid="0" snapToObjects="1">
      <p:cViewPr varScale="1">
        <p:scale>
          <a:sx n="102" d="100"/>
          <a:sy n="102" d="100"/>
        </p:scale>
        <p:origin x="1530" y="114"/>
      </p:cViewPr>
      <p:guideLst>
        <p:guide orient="horz" pos="2364"/>
        <p:guide pos="211"/>
        <p:guide pos="2615"/>
        <p:guide pos="7491"/>
        <p:guide pos="3840"/>
        <p:guide pos="5049"/>
        <p:guide orient="horz" pos="482"/>
        <p:guide orient="horz" pos="4065"/>
        <p:guide orient="horz" pos="1412"/>
        <p:guide orient="horz" pos="3203"/>
        <p:guide pos="91"/>
        <p:guide pos="7605"/>
        <p:guide orient="horz" pos="323"/>
        <p:guide orient="horz" pos="4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1718848627804"/>
          <c:y val="0.10513749614949718"/>
          <c:w val="0.56175896126223956"/>
          <c:h val="0.7658526220957065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132T</c:v>
                </c:pt>
              </c:strCache>
            </c:strRef>
          </c:tx>
          <c:spPr>
            <a:ln w="476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Tread Life</c:v>
                </c:pt>
                <c:pt idx="1">
                  <c:v>Anti Uneven
Wear</c:v>
                </c:pt>
                <c:pt idx="2">
                  <c:v>Wet
Braking</c:v>
                </c:pt>
                <c:pt idx="3">
                  <c:v>Anti Cut
Chipping</c:v>
                </c:pt>
                <c:pt idx="4">
                  <c:v>Rolling
Resistance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5.5</c:v>
                </c:pt>
                <c:pt idx="3">
                  <c:v>5.2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8-428B-8EFC-B4FEEF879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RY357</c:v>
                </c:pt>
              </c:strCache>
            </c:strRef>
          </c:tx>
          <c:spPr>
            <a:ln w="254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Tread Life</c:v>
                </c:pt>
                <c:pt idx="1">
                  <c:v>Anti Uneven
Wear</c:v>
                </c:pt>
                <c:pt idx="2">
                  <c:v>Wet
Braking</c:v>
                </c:pt>
                <c:pt idx="3">
                  <c:v>Anti Cut
Chipping</c:v>
                </c:pt>
                <c:pt idx="4">
                  <c:v>Rolling
Resistance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8-428B-8EFC-B4FEEF879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880856"/>
        <c:axId val="400905088"/>
      </c:radarChart>
      <c:catAx>
        <c:axId val="33688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0905088"/>
        <c:crosses val="autoZero"/>
        <c:auto val="1"/>
        <c:lblAlgn val="ctr"/>
        <c:lblOffset val="100"/>
        <c:noMultiLvlLbl val="0"/>
      </c:catAx>
      <c:valAx>
        <c:axId val="400905088"/>
        <c:scaling>
          <c:orientation val="minMax"/>
          <c:max val="7"/>
        </c:scaling>
        <c:delete val="1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crossAx val="336880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683C-AFB0-4C02-81CF-605C7DEFF666}" type="datetimeFigureOut">
              <a:rPr kumimoji="1" lang="ja-JP" altLang="en-US" smtClean="0"/>
              <a:t>2024/5/7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27AD-6DC4-4724-BBEF-AE8C9BB3F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82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327AD-6DC4-4724-BBEF-AE8C9BB3F1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15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18816"/>
            <a:ext cx="10363200" cy="681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en-US" dirty="0" smtClean="0"/>
              <a:t>Enter </a:t>
            </a:r>
            <a:r>
              <a:rPr lang="en-US" altLang="ja-JP" dirty="0" smtClean="0"/>
              <a:t>T</a:t>
            </a:r>
            <a:r>
              <a:rPr lang="en-US" dirty="0" smtClean="0"/>
              <a:t>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55090"/>
            <a:ext cx="9144000" cy="6048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dirty="0" smtClean="0"/>
              <a:t>Enter</a:t>
            </a:r>
            <a:r>
              <a:rPr lang="ja-JP" altLang="en-US" dirty="0" smtClean="0"/>
              <a:t> </a:t>
            </a:r>
            <a:r>
              <a:rPr lang="en-US" altLang="ja-JP" dirty="0" smtClean="0"/>
              <a:t>Subtitle</a:t>
            </a:r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4049" y="4852416"/>
            <a:ext cx="7656323" cy="17318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/>
            </a:lvl5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A39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Enter date, company name, division, department, group, and presenter’s name as appropriate, inserting new lines as needed (the date is required)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A39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37950" y="6559210"/>
            <a:ext cx="654135" cy="22690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55C606-6EF8-2F47-9218-699C6C0F43A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17230" y="-1121"/>
            <a:ext cx="2074833" cy="13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465" y="184434"/>
            <a:ext cx="2977510" cy="5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5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ンデックス　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1073" y="1"/>
            <a:ext cx="1979711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37950" y="6559210"/>
            <a:ext cx="654135" cy="22690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55C606-6EF8-2F47-9218-699C6C0F43A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91" y="3208938"/>
            <a:ext cx="1660338" cy="4401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Free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50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　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/>
          <a:stretch/>
        </p:blipFill>
        <p:spPr>
          <a:xfrm>
            <a:off x="-1" y="6437557"/>
            <a:ext cx="12195857" cy="462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3" y="668"/>
            <a:ext cx="10612776" cy="5974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Enter Slide Title</a:t>
            </a:r>
            <a:endParaRPr lang="en-US" dirty="0"/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537950" y="6559210"/>
            <a:ext cx="654135" cy="22690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55C606-6EF8-2F47-9218-699C6C0F43A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8475711" y="6559154"/>
            <a:ext cx="2669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dirty="0" smtClean="0">
                <a:solidFill>
                  <a:schemeClr val="tx1"/>
                </a:solidFill>
                <a:latin typeface="+mn-ea"/>
                <a:ea typeface="+mn-ea"/>
              </a:rPr>
              <a:t>Copyright(C)</a:t>
            </a:r>
            <a:r>
              <a:rPr lang="ja-JP" altLang="en-US" sz="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+mn-ea"/>
                <a:ea typeface="+mn-ea"/>
              </a:rPr>
              <a:t>THE</a:t>
            </a:r>
            <a:r>
              <a:rPr lang="ja-JP" altLang="en-US" sz="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+mn-ea"/>
                <a:ea typeface="+mn-ea"/>
              </a:rPr>
              <a:t>YOKOHAMA</a:t>
            </a:r>
            <a:r>
              <a:rPr lang="ja-JP" altLang="en-US" sz="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+mn-ea"/>
                <a:ea typeface="+mn-ea"/>
              </a:rPr>
              <a:t>RUBBER</a:t>
            </a:r>
            <a:r>
              <a:rPr lang="ja-JP" altLang="en-US" sz="8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+mn-ea"/>
                <a:ea typeface="+mn-ea"/>
              </a:rPr>
              <a:t>CO., LTD.</a:t>
            </a:r>
            <a:endParaRPr lang="ja-JP" altLang="en-US" sz="8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598076"/>
            <a:ext cx="1219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accent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290" y="111579"/>
            <a:ext cx="686511" cy="4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38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ローズ　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8759" y="2576503"/>
            <a:ext cx="5114893" cy="9744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95" y="3803352"/>
            <a:ext cx="1628020" cy="10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24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51693" y="2718816"/>
            <a:ext cx="10363200" cy="681419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4400" b="1" dirty="0" smtClean="0"/>
              <a:t>NEW Trailer </a:t>
            </a:r>
            <a:r>
              <a:rPr kumimoji="1" lang="en-US" altLang="ja-JP" sz="4400" b="1" dirty="0" err="1" smtClean="0"/>
              <a:t>Tyre</a:t>
            </a:r>
            <a:r>
              <a:rPr kumimoji="1" lang="en-US" altLang="ja-JP" sz="4400" b="1" dirty="0" smtClean="0"/>
              <a:t> </a:t>
            </a:r>
            <a:r>
              <a:rPr kumimoji="1" lang="en-US" altLang="ja-JP" sz="4400" b="1" dirty="0" err="1" smtClean="0"/>
              <a:t>BluEarth</a:t>
            </a:r>
            <a:r>
              <a:rPr kumimoji="1" lang="en-US" altLang="ja-JP" sz="4400" b="1" dirty="0" smtClean="0"/>
              <a:t> 132T</a:t>
            </a:r>
            <a:endParaRPr kumimoji="1" lang="ja-JP" altLang="en-US" sz="4400" b="1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5705117" y="5654005"/>
            <a:ext cx="4342227" cy="919099"/>
          </a:xfrm>
        </p:spPr>
        <p:txBody>
          <a:bodyPr>
            <a:noAutofit/>
          </a:bodyPr>
          <a:lstStyle/>
          <a:p>
            <a:pPr algn="l"/>
            <a:r>
              <a:rPr lang="en-US" altLang="ja-JP" sz="1600" b="1" dirty="0"/>
              <a:t>【</a:t>
            </a:r>
            <a:r>
              <a:rPr lang="en-US" altLang="ja-JP" sz="1600" b="1" dirty="0" smtClean="0"/>
              <a:t>Available size】</a:t>
            </a:r>
          </a:p>
          <a:p>
            <a:pPr algn="l"/>
            <a:r>
              <a:rPr lang="ja-JP" altLang="en-US" sz="1600" b="1" dirty="0" smtClean="0"/>
              <a:t>・</a:t>
            </a:r>
            <a:r>
              <a:rPr lang="en-US" altLang="ja-JP" sz="1600" b="1" dirty="0" smtClean="0"/>
              <a:t>385/55R22.5</a:t>
            </a:r>
          </a:p>
          <a:p>
            <a:pPr algn="l"/>
            <a:r>
              <a:rPr kumimoji="1" lang="ja-JP" altLang="en-US" sz="1600" b="1" dirty="0" smtClean="0"/>
              <a:t>・</a:t>
            </a:r>
            <a:r>
              <a:rPr kumimoji="1" lang="en-US" altLang="ja-JP" sz="1600" b="1" dirty="0" smtClean="0"/>
              <a:t>385/65R22.5(Under development)</a:t>
            </a:r>
            <a:endParaRPr kumimoji="1" lang="ja-JP" altLang="en-US" sz="16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414946" y="3442883"/>
            <a:ext cx="11477017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893" y="2799761"/>
            <a:ext cx="2247635" cy="3726102"/>
          </a:xfrm>
          <a:prstGeom prst="rect">
            <a:avLst/>
          </a:prstGeom>
        </p:spPr>
      </p:pic>
      <p:sp>
        <p:nvSpPr>
          <p:cNvPr id="8" name="サブタイトル 3"/>
          <p:cNvSpPr txBox="1">
            <a:spLocks/>
          </p:cNvSpPr>
          <p:nvPr/>
        </p:nvSpPr>
        <p:spPr>
          <a:xfrm>
            <a:off x="5971735" y="3519297"/>
            <a:ext cx="3805312" cy="3548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400" b="1" dirty="0"/>
              <a:t>f</a:t>
            </a:r>
            <a:r>
              <a:rPr lang="en-US" altLang="ja-JP" sz="2400" b="1" dirty="0" smtClean="0"/>
              <a:t>or Highway-Regional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2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NEW </a:t>
            </a:r>
            <a:r>
              <a:rPr lang="en-US" altLang="ja-JP" b="1" dirty="0" smtClean="0"/>
              <a:t>Highway-Regional Trailer </a:t>
            </a:r>
            <a:r>
              <a:rPr lang="en-US" altLang="ja-JP" b="1" dirty="0" err="1" smtClean="0"/>
              <a:t>Tyre</a:t>
            </a:r>
            <a:r>
              <a:rPr lang="en-US" altLang="ja-JP" b="1" dirty="0" smtClean="0"/>
              <a:t> </a:t>
            </a:r>
            <a:r>
              <a:rPr lang="en-US" altLang="ja-JP" b="1" dirty="0"/>
              <a:t>132T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C606-6EF8-2F47-9218-699C6C0F43A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7139" y="1003769"/>
            <a:ext cx="2089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Tread Pattern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0656" y="1003769"/>
            <a:ext cx="2089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Side Branding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20" y="1294227"/>
            <a:ext cx="2230738" cy="50979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29" y="1369951"/>
            <a:ext cx="5027934" cy="5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NEW Highway-Regional Trailer </a:t>
            </a:r>
            <a:r>
              <a:rPr lang="en-US" altLang="ja-JP" b="1" dirty="0" err="1" smtClean="0"/>
              <a:t>Tyre</a:t>
            </a:r>
            <a:r>
              <a:rPr lang="en-US" altLang="ja-JP" b="1" dirty="0" smtClean="0"/>
              <a:t> </a:t>
            </a:r>
            <a:r>
              <a:rPr lang="en-US" altLang="ja-JP" b="1" dirty="0"/>
              <a:t>132T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C606-6EF8-2F47-9218-699C6C0F43A7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44049" y="629115"/>
            <a:ext cx="13668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itchFamily="50" charset="-128"/>
              </a:rPr>
              <a:t>Features</a:t>
            </a:r>
            <a:endParaRPr lang="en-US" altLang="ja-JP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itchFamily="50" charset="-128"/>
            </a:endParaRPr>
          </a:p>
        </p:txBody>
      </p:sp>
      <p:sp>
        <p:nvSpPr>
          <p:cNvPr id="5" name="円/楕円 28"/>
          <p:cNvSpPr/>
          <p:nvPr/>
        </p:nvSpPr>
        <p:spPr>
          <a:xfrm>
            <a:off x="3760554" y="3856140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1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6" name="円/楕円 29"/>
          <p:cNvSpPr/>
          <p:nvPr/>
        </p:nvSpPr>
        <p:spPr>
          <a:xfrm>
            <a:off x="3760554" y="4547534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2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7" name="円/楕円 30"/>
          <p:cNvSpPr/>
          <p:nvPr/>
        </p:nvSpPr>
        <p:spPr>
          <a:xfrm>
            <a:off x="3760554" y="5238928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3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8" name="円/楕円 31"/>
          <p:cNvSpPr/>
          <p:nvPr/>
        </p:nvSpPr>
        <p:spPr>
          <a:xfrm>
            <a:off x="3760554" y="5930321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4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3708" y="3795521"/>
            <a:ext cx="6971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E232A"/>
                </a:solidFill>
              </a:rPr>
              <a:t>Unite Tread</a:t>
            </a:r>
          </a:p>
          <a:p>
            <a:r>
              <a:rPr kumimoji="1" lang="en-US" altLang="ja-JP" sz="1400" dirty="0" smtClean="0"/>
              <a:t>: Blocks hold each other to keep tread blocks ideal shape when hug the road.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3708" y="5177217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E232A"/>
                </a:solidFill>
              </a:rPr>
              <a:t>Re-groove Depth Indicator</a:t>
            </a:r>
          </a:p>
          <a:p>
            <a:r>
              <a:rPr kumimoji="1" lang="en-US" altLang="ja-JP" sz="1400" dirty="0" smtClean="0"/>
              <a:t>: Indicate correct re-groove depth.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13708" y="4486369"/>
            <a:ext cx="4330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E232A"/>
                </a:solidFill>
              </a:rPr>
              <a:t>Contoured Groove Wall</a:t>
            </a:r>
          </a:p>
          <a:p>
            <a:r>
              <a:rPr kumimoji="1" lang="en-US" altLang="ja-JP" sz="1400" dirty="0" smtClean="0"/>
              <a:t>: Adds rib stiffness that combats uneven wear.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84554" y="5868064"/>
            <a:ext cx="7576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E232A"/>
                </a:solidFill>
              </a:rPr>
              <a:t>Fuel efficient compound</a:t>
            </a:r>
          </a:p>
          <a:p>
            <a:r>
              <a:rPr kumimoji="1" lang="en-US" altLang="ja-JP" sz="1400" dirty="0" smtClean="0"/>
              <a:t>: Compound with </a:t>
            </a:r>
            <a:r>
              <a:rPr lang="en-US" altLang="ja-JP" sz="1400" dirty="0" smtClean="0"/>
              <a:t>L</a:t>
            </a:r>
            <a:r>
              <a:rPr kumimoji="1" lang="en-US" altLang="ja-JP" sz="1400" dirty="0" smtClean="0"/>
              <a:t>ow heat generating technology used for sidewall and under tread.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8105087" y="946460"/>
            <a:ext cx="3878644" cy="2452334"/>
            <a:chOff x="8105087" y="1108242"/>
            <a:chExt cx="3878644" cy="2452334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05087" y="1108242"/>
              <a:ext cx="3878644" cy="2452334"/>
            </a:xfrm>
            <a:prstGeom prst="rect">
              <a:avLst/>
            </a:prstGeom>
          </p:spPr>
        </p:pic>
        <p:sp>
          <p:nvSpPr>
            <p:cNvPr id="23" name="フローチャート: データ 22"/>
            <p:cNvSpPr/>
            <p:nvPr/>
          </p:nvSpPr>
          <p:spPr>
            <a:xfrm rot="19059292">
              <a:off x="9856614" y="1990513"/>
              <a:ext cx="353638" cy="115762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324 w 10000"/>
                <a:gd name="connsiteY1" fmla="*/ 314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8000"/>
                <a:gd name="connsiteY0" fmla="*/ 9686 h 9686"/>
                <a:gd name="connsiteX1" fmla="*/ 3324 w 8000"/>
                <a:gd name="connsiteY1" fmla="*/ 0 h 9686"/>
                <a:gd name="connsiteX2" fmla="*/ 6813 w 8000"/>
                <a:gd name="connsiteY2" fmla="*/ 172 h 9686"/>
                <a:gd name="connsiteX3" fmla="*/ 8000 w 8000"/>
                <a:gd name="connsiteY3" fmla="*/ 9686 h 9686"/>
                <a:gd name="connsiteX4" fmla="*/ 0 w 8000"/>
                <a:gd name="connsiteY4" fmla="*/ 9686 h 9686"/>
                <a:gd name="connsiteX0" fmla="*/ 999 w 5845"/>
                <a:gd name="connsiteY0" fmla="*/ 8270 h 10000"/>
                <a:gd name="connsiteX1" fmla="*/ 0 w 5845"/>
                <a:gd name="connsiteY1" fmla="*/ 0 h 10000"/>
                <a:gd name="connsiteX2" fmla="*/ 4361 w 5845"/>
                <a:gd name="connsiteY2" fmla="*/ 178 h 10000"/>
                <a:gd name="connsiteX3" fmla="*/ 5845 w 5845"/>
                <a:gd name="connsiteY3" fmla="*/ 10000 h 10000"/>
                <a:gd name="connsiteX4" fmla="*/ 999 w 5845"/>
                <a:gd name="connsiteY4" fmla="*/ 8270 h 10000"/>
                <a:gd name="connsiteX0" fmla="*/ 1709 w 9426"/>
                <a:gd name="connsiteY0" fmla="*/ 8270 h 8270"/>
                <a:gd name="connsiteX1" fmla="*/ 0 w 9426"/>
                <a:gd name="connsiteY1" fmla="*/ 0 h 8270"/>
                <a:gd name="connsiteX2" fmla="*/ 7461 w 9426"/>
                <a:gd name="connsiteY2" fmla="*/ 178 h 8270"/>
                <a:gd name="connsiteX3" fmla="*/ 9426 w 9426"/>
                <a:gd name="connsiteY3" fmla="*/ 7138 h 8270"/>
                <a:gd name="connsiteX4" fmla="*/ 1709 w 9426"/>
                <a:gd name="connsiteY4" fmla="*/ 8270 h 8270"/>
                <a:gd name="connsiteX0" fmla="*/ 3012 w 10000"/>
                <a:gd name="connsiteY0" fmla="*/ 6253 h 8631"/>
                <a:gd name="connsiteX1" fmla="*/ 0 w 10000"/>
                <a:gd name="connsiteY1" fmla="*/ 0 h 8631"/>
                <a:gd name="connsiteX2" fmla="*/ 7915 w 10000"/>
                <a:gd name="connsiteY2" fmla="*/ 215 h 8631"/>
                <a:gd name="connsiteX3" fmla="*/ 10000 w 10000"/>
                <a:gd name="connsiteY3" fmla="*/ 8631 h 8631"/>
                <a:gd name="connsiteX4" fmla="*/ 3012 w 10000"/>
                <a:gd name="connsiteY4" fmla="*/ 6253 h 8631"/>
                <a:gd name="connsiteX0" fmla="*/ 976 w 10000"/>
                <a:gd name="connsiteY0" fmla="*/ 12332 h 12332"/>
                <a:gd name="connsiteX1" fmla="*/ 0 w 10000"/>
                <a:gd name="connsiteY1" fmla="*/ 0 h 12332"/>
                <a:gd name="connsiteX2" fmla="*/ 7915 w 10000"/>
                <a:gd name="connsiteY2" fmla="*/ 249 h 12332"/>
                <a:gd name="connsiteX3" fmla="*/ 10000 w 10000"/>
                <a:gd name="connsiteY3" fmla="*/ 10000 h 12332"/>
                <a:gd name="connsiteX4" fmla="*/ 976 w 10000"/>
                <a:gd name="connsiteY4" fmla="*/ 12332 h 12332"/>
                <a:gd name="connsiteX0" fmla="*/ 976 w 10314"/>
                <a:gd name="connsiteY0" fmla="*/ 12332 h 12735"/>
                <a:gd name="connsiteX1" fmla="*/ 0 w 10314"/>
                <a:gd name="connsiteY1" fmla="*/ 0 h 12735"/>
                <a:gd name="connsiteX2" fmla="*/ 7915 w 10314"/>
                <a:gd name="connsiteY2" fmla="*/ 249 h 12735"/>
                <a:gd name="connsiteX3" fmla="*/ 10314 w 10314"/>
                <a:gd name="connsiteY3" fmla="*/ 12735 h 12735"/>
                <a:gd name="connsiteX4" fmla="*/ 976 w 10314"/>
                <a:gd name="connsiteY4" fmla="*/ 12332 h 12735"/>
                <a:gd name="connsiteX0" fmla="*/ 976 w 10314"/>
                <a:gd name="connsiteY0" fmla="*/ 12332 h 12735"/>
                <a:gd name="connsiteX1" fmla="*/ 0 w 10314"/>
                <a:gd name="connsiteY1" fmla="*/ 0 h 12735"/>
                <a:gd name="connsiteX2" fmla="*/ 8612 w 10314"/>
                <a:gd name="connsiteY2" fmla="*/ 1815 h 12735"/>
                <a:gd name="connsiteX3" fmla="*/ 10314 w 10314"/>
                <a:gd name="connsiteY3" fmla="*/ 12735 h 12735"/>
                <a:gd name="connsiteX4" fmla="*/ 976 w 10314"/>
                <a:gd name="connsiteY4" fmla="*/ 12332 h 12735"/>
                <a:gd name="connsiteX0" fmla="*/ 976 w 10314"/>
                <a:gd name="connsiteY0" fmla="*/ 12332 h 12735"/>
                <a:gd name="connsiteX1" fmla="*/ 0 w 10314"/>
                <a:gd name="connsiteY1" fmla="*/ 0 h 12735"/>
                <a:gd name="connsiteX2" fmla="*/ 8403 w 10314"/>
                <a:gd name="connsiteY2" fmla="*/ 315 h 12735"/>
                <a:gd name="connsiteX3" fmla="*/ 10314 w 10314"/>
                <a:gd name="connsiteY3" fmla="*/ 12735 h 12735"/>
                <a:gd name="connsiteX4" fmla="*/ 976 w 10314"/>
                <a:gd name="connsiteY4" fmla="*/ 12332 h 12735"/>
                <a:gd name="connsiteX0" fmla="*/ 976 w 10314"/>
                <a:gd name="connsiteY0" fmla="*/ 12332 h 12735"/>
                <a:gd name="connsiteX1" fmla="*/ 0 w 10314"/>
                <a:gd name="connsiteY1" fmla="*/ 0 h 12735"/>
                <a:gd name="connsiteX2" fmla="*/ 8403 w 10314"/>
                <a:gd name="connsiteY2" fmla="*/ 315 h 12735"/>
                <a:gd name="connsiteX3" fmla="*/ 10314 w 10314"/>
                <a:gd name="connsiteY3" fmla="*/ 12735 h 12735"/>
                <a:gd name="connsiteX4" fmla="*/ 976 w 10314"/>
                <a:gd name="connsiteY4" fmla="*/ 12332 h 12735"/>
                <a:gd name="connsiteX0" fmla="*/ 976 w 10314"/>
                <a:gd name="connsiteY0" fmla="*/ 12332 h 12735"/>
                <a:gd name="connsiteX1" fmla="*/ 0 w 10314"/>
                <a:gd name="connsiteY1" fmla="*/ 0 h 12735"/>
                <a:gd name="connsiteX2" fmla="*/ 8403 w 10314"/>
                <a:gd name="connsiteY2" fmla="*/ 315 h 12735"/>
                <a:gd name="connsiteX3" fmla="*/ 10314 w 10314"/>
                <a:gd name="connsiteY3" fmla="*/ 12735 h 12735"/>
                <a:gd name="connsiteX4" fmla="*/ 976 w 10314"/>
                <a:gd name="connsiteY4" fmla="*/ 12332 h 12735"/>
                <a:gd name="connsiteX0" fmla="*/ 976 w 10314"/>
                <a:gd name="connsiteY0" fmla="*/ 12332 h 12735"/>
                <a:gd name="connsiteX1" fmla="*/ 0 w 10314"/>
                <a:gd name="connsiteY1" fmla="*/ 0 h 12735"/>
                <a:gd name="connsiteX2" fmla="*/ 8403 w 10314"/>
                <a:gd name="connsiteY2" fmla="*/ 315 h 12735"/>
                <a:gd name="connsiteX3" fmla="*/ 10314 w 10314"/>
                <a:gd name="connsiteY3" fmla="*/ 12735 h 12735"/>
                <a:gd name="connsiteX4" fmla="*/ 976 w 10314"/>
                <a:gd name="connsiteY4" fmla="*/ 12332 h 12735"/>
                <a:gd name="connsiteX0" fmla="*/ 976 w 10314"/>
                <a:gd name="connsiteY0" fmla="*/ 12401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976 w 10314"/>
                <a:gd name="connsiteY4" fmla="*/ 12401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10314"/>
                <a:gd name="connsiteY0" fmla="*/ 12409 h 12804"/>
                <a:gd name="connsiteX1" fmla="*/ 0 w 10314"/>
                <a:gd name="connsiteY1" fmla="*/ 69 h 12804"/>
                <a:gd name="connsiteX2" fmla="*/ 8403 w 10314"/>
                <a:gd name="connsiteY2" fmla="*/ 384 h 12804"/>
                <a:gd name="connsiteX3" fmla="*/ 10314 w 10314"/>
                <a:gd name="connsiteY3" fmla="*/ 12804 h 12804"/>
                <a:gd name="connsiteX4" fmla="*/ 534 w 10314"/>
                <a:gd name="connsiteY4" fmla="*/ 12409 h 12804"/>
                <a:gd name="connsiteX0" fmla="*/ 534 w 9792"/>
                <a:gd name="connsiteY0" fmla="*/ 12409 h 12754"/>
                <a:gd name="connsiteX1" fmla="*/ 0 w 9792"/>
                <a:gd name="connsiteY1" fmla="*/ 69 h 12754"/>
                <a:gd name="connsiteX2" fmla="*/ 8403 w 9792"/>
                <a:gd name="connsiteY2" fmla="*/ 384 h 12754"/>
                <a:gd name="connsiteX3" fmla="*/ 9792 w 9792"/>
                <a:gd name="connsiteY3" fmla="*/ 12754 h 12754"/>
                <a:gd name="connsiteX4" fmla="*/ 534 w 9792"/>
                <a:gd name="connsiteY4" fmla="*/ 12409 h 12754"/>
                <a:gd name="connsiteX0" fmla="*/ 545 w 9254"/>
                <a:gd name="connsiteY0" fmla="*/ 9675 h 9753"/>
                <a:gd name="connsiteX1" fmla="*/ 0 w 9254"/>
                <a:gd name="connsiteY1" fmla="*/ 0 h 9753"/>
                <a:gd name="connsiteX2" fmla="*/ 8581 w 9254"/>
                <a:gd name="connsiteY2" fmla="*/ 247 h 9753"/>
                <a:gd name="connsiteX3" fmla="*/ 8282 w 9254"/>
                <a:gd name="connsiteY3" fmla="*/ 9550 h 9753"/>
                <a:gd name="connsiteX4" fmla="*/ 545 w 9254"/>
                <a:gd name="connsiteY4" fmla="*/ 9675 h 9753"/>
                <a:gd name="connsiteX0" fmla="*/ 589 w 10976"/>
                <a:gd name="connsiteY0" fmla="*/ 9920 h 10243"/>
                <a:gd name="connsiteX1" fmla="*/ 0 w 10976"/>
                <a:gd name="connsiteY1" fmla="*/ 0 h 10243"/>
                <a:gd name="connsiteX2" fmla="*/ 9273 w 10976"/>
                <a:gd name="connsiteY2" fmla="*/ 253 h 10243"/>
                <a:gd name="connsiteX3" fmla="*/ 10976 w 10976"/>
                <a:gd name="connsiteY3" fmla="*/ 10243 h 10243"/>
                <a:gd name="connsiteX4" fmla="*/ 589 w 10976"/>
                <a:gd name="connsiteY4" fmla="*/ 9920 h 10243"/>
                <a:gd name="connsiteX0" fmla="*/ 589 w 10907"/>
                <a:gd name="connsiteY0" fmla="*/ 9920 h 10064"/>
                <a:gd name="connsiteX1" fmla="*/ 0 w 10907"/>
                <a:gd name="connsiteY1" fmla="*/ 0 h 10064"/>
                <a:gd name="connsiteX2" fmla="*/ 9273 w 10907"/>
                <a:gd name="connsiteY2" fmla="*/ 253 h 10064"/>
                <a:gd name="connsiteX3" fmla="*/ 10907 w 10907"/>
                <a:gd name="connsiteY3" fmla="*/ 10064 h 10064"/>
                <a:gd name="connsiteX4" fmla="*/ 589 w 10907"/>
                <a:gd name="connsiteY4" fmla="*/ 9920 h 10064"/>
                <a:gd name="connsiteX0" fmla="*/ 589 w 11050"/>
                <a:gd name="connsiteY0" fmla="*/ 9920 h 10194"/>
                <a:gd name="connsiteX1" fmla="*/ 0 w 11050"/>
                <a:gd name="connsiteY1" fmla="*/ 0 h 10194"/>
                <a:gd name="connsiteX2" fmla="*/ 9273 w 11050"/>
                <a:gd name="connsiteY2" fmla="*/ 253 h 10194"/>
                <a:gd name="connsiteX3" fmla="*/ 11050 w 11050"/>
                <a:gd name="connsiteY3" fmla="*/ 10194 h 10194"/>
                <a:gd name="connsiteX4" fmla="*/ 589 w 11050"/>
                <a:gd name="connsiteY4" fmla="*/ 9920 h 10194"/>
                <a:gd name="connsiteX0" fmla="*/ 589 w 11050"/>
                <a:gd name="connsiteY0" fmla="*/ 9920 h 10194"/>
                <a:gd name="connsiteX1" fmla="*/ 0 w 11050"/>
                <a:gd name="connsiteY1" fmla="*/ 0 h 10194"/>
                <a:gd name="connsiteX2" fmla="*/ 9273 w 11050"/>
                <a:gd name="connsiteY2" fmla="*/ 253 h 10194"/>
                <a:gd name="connsiteX3" fmla="*/ 11050 w 11050"/>
                <a:gd name="connsiteY3" fmla="*/ 10194 h 10194"/>
                <a:gd name="connsiteX4" fmla="*/ 589 w 11050"/>
                <a:gd name="connsiteY4" fmla="*/ 9920 h 10194"/>
                <a:gd name="connsiteX0" fmla="*/ 589 w 11050"/>
                <a:gd name="connsiteY0" fmla="*/ 9920 h 10194"/>
                <a:gd name="connsiteX1" fmla="*/ 0 w 11050"/>
                <a:gd name="connsiteY1" fmla="*/ 0 h 10194"/>
                <a:gd name="connsiteX2" fmla="*/ 9273 w 11050"/>
                <a:gd name="connsiteY2" fmla="*/ 253 h 10194"/>
                <a:gd name="connsiteX3" fmla="*/ 11050 w 11050"/>
                <a:gd name="connsiteY3" fmla="*/ 10194 h 10194"/>
                <a:gd name="connsiteX4" fmla="*/ 589 w 11050"/>
                <a:gd name="connsiteY4" fmla="*/ 9920 h 10194"/>
                <a:gd name="connsiteX0" fmla="*/ 589 w 11050"/>
                <a:gd name="connsiteY0" fmla="*/ 9920 h 10194"/>
                <a:gd name="connsiteX1" fmla="*/ 0 w 11050"/>
                <a:gd name="connsiteY1" fmla="*/ 0 h 10194"/>
                <a:gd name="connsiteX2" fmla="*/ 9273 w 11050"/>
                <a:gd name="connsiteY2" fmla="*/ 253 h 10194"/>
                <a:gd name="connsiteX3" fmla="*/ 11050 w 11050"/>
                <a:gd name="connsiteY3" fmla="*/ 10194 h 10194"/>
                <a:gd name="connsiteX4" fmla="*/ 589 w 11050"/>
                <a:gd name="connsiteY4" fmla="*/ 9920 h 10194"/>
                <a:gd name="connsiteX0" fmla="*/ 589 w 11050"/>
                <a:gd name="connsiteY0" fmla="*/ 9920 h 10194"/>
                <a:gd name="connsiteX1" fmla="*/ 0 w 11050"/>
                <a:gd name="connsiteY1" fmla="*/ 0 h 10194"/>
                <a:gd name="connsiteX2" fmla="*/ 9273 w 11050"/>
                <a:gd name="connsiteY2" fmla="*/ 253 h 10194"/>
                <a:gd name="connsiteX3" fmla="*/ 11050 w 11050"/>
                <a:gd name="connsiteY3" fmla="*/ 10194 h 10194"/>
                <a:gd name="connsiteX4" fmla="*/ 589 w 11050"/>
                <a:gd name="connsiteY4" fmla="*/ 9920 h 10194"/>
                <a:gd name="connsiteX0" fmla="*/ 589 w 11050"/>
                <a:gd name="connsiteY0" fmla="*/ 9963 h 10237"/>
                <a:gd name="connsiteX1" fmla="*/ 0 w 11050"/>
                <a:gd name="connsiteY1" fmla="*/ 43 h 10237"/>
                <a:gd name="connsiteX2" fmla="*/ 9273 w 11050"/>
                <a:gd name="connsiteY2" fmla="*/ 296 h 10237"/>
                <a:gd name="connsiteX3" fmla="*/ 11050 w 11050"/>
                <a:gd name="connsiteY3" fmla="*/ 10237 h 10237"/>
                <a:gd name="connsiteX4" fmla="*/ 589 w 11050"/>
                <a:gd name="connsiteY4" fmla="*/ 9963 h 10237"/>
                <a:gd name="connsiteX0" fmla="*/ 589 w 10682"/>
                <a:gd name="connsiteY0" fmla="*/ 9963 h 10230"/>
                <a:gd name="connsiteX1" fmla="*/ 0 w 10682"/>
                <a:gd name="connsiteY1" fmla="*/ 43 h 10230"/>
                <a:gd name="connsiteX2" fmla="*/ 9273 w 10682"/>
                <a:gd name="connsiteY2" fmla="*/ 296 h 10230"/>
                <a:gd name="connsiteX3" fmla="*/ 10682 w 10682"/>
                <a:gd name="connsiteY3" fmla="*/ 10230 h 10230"/>
                <a:gd name="connsiteX4" fmla="*/ 589 w 10682"/>
                <a:gd name="connsiteY4" fmla="*/ 9963 h 10230"/>
                <a:gd name="connsiteX0" fmla="*/ 589 w 10682"/>
                <a:gd name="connsiteY0" fmla="*/ 9963 h 10230"/>
                <a:gd name="connsiteX1" fmla="*/ 0 w 10682"/>
                <a:gd name="connsiteY1" fmla="*/ 43 h 10230"/>
                <a:gd name="connsiteX2" fmla="*/ 9273 w 10682"/>
                <a:gd name="connsiteY2" fmla="*/ 296 h 10230"/>
                <a:gd name="connsiteX3" fmla="*/ 10682 w 10682"/>
                <a:gd name="connsiteY3" fmla="*/ 10230 h 10230"/>
                <a:gd name="connsiteX4" fmla="*/ 589 w 10682"/>
                <a:gd name="connsiteY4" fmla="*/ 9963 h 10230"/>
                <a:gd name="connsiteX0" fmla="*/ 589 w 10682"/>
                <a:gd name="connsiteY0" fmla="*/ 9963 h 10259"/>
                <a:gd name="connsiteX1" fmla="*/ 0 w 10682"/>
                <a:gd name="connsiteY1" fmla="*/ 43 h 10259"/>
                <a:gd name="connsiteX2" fmla="*/ 9273 w 10682"/>
                <a:gd name="connsiteY2" fmla="*/ 296 h 10259"/>
                <a:gd name="connsiteX3" fmla="*/ 10682 w 10682"/>
                <a:gd name="connsiteY3" fmla="*/ 10230 h 10259"/>
                <a:gd name="connsiteX4" fmla="*/ 589 w 10682"/>
                <a:gd name="connsiteY4" fmla="*/ 9963 h 10259"/>
                <a:gd name="connsiteX0" fmla="*/ 589 w 10682"/>
                <a:gd name="connsiteY0" fmla="*/ 9963 h 10279"/>
                <a:gd name="connsiteX1" fmla="*/ 0 w 10682"/>
                <a:gd name="connsiteY1" fmla="*/ 43 h 10279"/>
                <a:gd name="connsiteX2" fmla="*/ 9273 w 10682"/>
                <a:gd name="connsiteY2" fmla="*/ 296 h 10279"/>
                <a:gd name="connsiteX3" fmla="*/ 10682 w 10682"/>
                <a:gd name="connsiteY3" fmla="*/ 10230 h 10279"/>
                <a:gd name="connsiteX4" fmla="*/ 589 w 10682"/>
                <a:gd name="connsiteY4" fmla="*/ 9963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2" h="10279">
                  <a:moveTo>
                    <a:pt x="589" y="9963"/>
                  </a:moveTo>
                  <a:cubicBezTo>
                    <a:pt x="223" y="6610"/>
                    <a:pt x="845" y="3594"/>
                    <a:pt x="0" y="43"/>
                  </a:cubicBezTo>
                  <a:cubicBezTo>
                    <a:pt x="3103" y="-53"/>
                    <a:pt x="6597" y="3"/>
                    <a:pt x="9273" y="296"/>
                  </a:cubicBezTo>
                  <a:cubicBezTo>
                    <a:pt x="11201" y="2602"/>
                    <a:pt x="10384" y="6896"/>
                    <a:pt x="10682" y="10230"/>
                  </a:cubicBezTo>
                  <a:cubicBezTo>
                    <a:pt x="7596" y="10353"/>
                    <a:pt x="3983" y="10243"/>
                    <a:pt x="589" y="99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35957" y="1389314"/>
            <a:ext cx="2860482" cy="4742073"/>
            <a:chOff x="334433" y="1389314"/>
            <a:chExt cx="2860482" cy="474207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433" y="1389314"/>
              <a:ext cx="2860482" cy="4742073"/>
            </a:xfrm>
            <a:prstGeom prst="rect">
              <a:avLst/>
            </a:prstGeom>
          </p:spPr>
        </p:pic>
        <p:sp>
          <p:nvSpPr>
            <p:cNvPr id="13" name="ドーナツ 12"/>
            <p:cNvSpPr/>
            <p:nvPr/>
          </p:nvSpPr>
          <p:spPr>
            <a:xfrm>
              <a:off x="2127251" y="1668642"/>
              <a:ext cx="1062359" cy="4237970"/>
            </a:xfrm>
            <a:custGeom>
              <a:avLst/>
              <a:gdLst>
                <a:gd name="connsiteX0" fmla="*/ 0 w 1040995"/>
                <a:gd name="connsiteY0" fmla="*/ 2109376 h 4218751"/>
                <a:gd name="connsiteX1" fmla="*/ 520498 w 1040995"/>
                <a:gd name="connsiteY1" fmla="*/ 0 h 4218751"/>
                <a:gd name="connsiteX2" fmla="*/ 1040996 w 1040995"/>
                <a:gd name="connsiteY2" fmla="*/ 2109376 h 4218751"/>
                <a:gd name="connsiteX3" fmla="*/ 520498 w 1040995"/>
                <a:gd name="connsiteY3" fmla="*/ 4218752 h 4218751"/>
                <a:gd name="connsiteX4" fmla="*/ 0 w 1040995"/>
                <a:gd name="connsiteY4" fmla="*/ 2109376 h 4218751"/>
                <a:gd name="connsiteX5" fmla="*/ 224293 w 1040995"/>
                <a:gd name="connsiteY5" fmla="*/ 2109376 h 4218751"/>
                <a:gd name="connsiteX6" fmla="*/ 520498 w 1040995"/>
                <a:gd name="connsiteY6" fmla="*/ 3994459 h 4218751"/>
                <a:gd name="connsiteX7" fmla="*/ 816703 w 1040995"/>
                <a:gd name="connsiteY7" fmla="*/ 2109376 h 4218751"/>
                <a:gd name="connsiteX8" fmla="*/ 520498 w 1040995"/>
                <a:gd name="connsiteY8" fmla="*/ 224293 h 4218751"/>
                <a:gd name="connsiteX9" fmla="*/ 224293 w 1040995"/>
                <a:gd name="connsiteY9" fmla="*/ 2109376 h 4218751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224293 w 1040996"/>
                <a:gd name="connsiteY5" fmla="*/ 21093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224293 w 1040996"/>
                <a:gd name="connsiteY9" fmla="*/ 21093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74778 w 1040996"/>
                <a:gd name="connsiteY8" fmla="*/ 66625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73493 w 1040996"/>
                <a:gd name="connsiteY5" fmla="*/ 213477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173493 w 1040996"/>
                <a:gd name="connsiteY9" fmla="*/ 213477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58253 w 1040996"/>
                <a:gd name="connsiteY5" fmla="*/ 214493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158253 w 1040996"/>
                <a:gd name="connsiteY9" fmla="*/ 214493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32853 w 1040996"/>
                <a:gd name="connsiteY5" fmla="*/ 211953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132853 w 1040996"/>
                <a:gd name="connsiteY9" fmla="*/ 211953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163333 w 1040996"/>
                <a:gd name="connsiteY9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59080 w 1040996"/>
                <a:gd name="connsiteY9" fmla="*/ 121920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520498 w 1040996"/>
                <a:gd name="connsiteY6" fmla="*/ 39944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484938 w 1040996"/>
                <a:gd name="connsiteY6" fmla="*/ 3511859 h 4218752"/>
                <a:gd name="connsiteX7" fmla="*/ 816703 w 1040996"/>
                <a:gd name="connsiteY7" fmla="*/ 2109376 h 4218752"/>
                <a:gd name="connsiteX8" fmla="*/ 459538 w 1040996"/>
                <a:gd name="connsiteY8" fmla="*/ 681493 h 4218752"/>
                <a:gd name="connsiteX9" fmla="*/ 228600 w 1040996"/>
                <a:gd name="connsiteY9" fmla="*/ 1214120 h 4218752"/>
                <a:gd name="connsiteX10" fmla="*/ 163333 w 1040996"/>
                <a:gd name="connsiteY10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307340 w 1040996"/>
                <a:gd name="connsiteY6" fmla="*/ 2999740 h 4218752"/>
                <a:gd name="connsiteX7" fmla="*/ 484938 w 1040996"/>
                <a:gd name="connsiteY7" fmla="*/ 351185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238760 w 1040996"/>
                <a:gd name="connsiteY6" fmla="*/ 3035300 h 4218752"/>
                <a:gd name="connsiteX7" fmla="*/ 484938 w 1040996"/>
                <a:gd name="connsiteY7" fmla="*/ 351185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238760 w 1040996"/>
                <a:gd name="connsiteY6" fmla="*/ 3035300 h 4218752"/>
                <a:gd name="connsiteX7" fmla="*/ 484938 w 1040996"/>
                <a:gd name="connsiteY7" fmla="*/ 351185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238760 w 1040996"/>
                <a:gd name="connsiteY6" fmla="*/ 3035300 h 4218752"/>
                <a:gd name="connsiteX7" fmla="*/ 484938 w 1040996"/>
                <a:gd name="connsiteY7" fmla="*/ 351185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238760 w 1040996"/>
                <a:gd name="connsiteY6" fmla="*/ 3035300 h 4218752"/>
                <a:gd name="connsiteX7" fmla="*/ 484938 w 1040996"/>
                <a:gd name="connsiteY7" fmla="*/ 351185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238760 w 1040996"/>
                <a:gd name="connsiteY6" fmla="*/ 3035300 h 4218752"/>
                <a:gd name="connsiteX7" fmla="*/ 487478 w 1040996"/>
                <a:gd name="connsiteY7" fmla="*/ 350677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40996"/>
                <a:gd name="connsiteY0" fmla="*/ 2109376 h 4218752"/>
                <a:gd name="connsiteX1" fmla="*/ 520498 w 1040996"/>
                <a:gd name="connsiteY1" fmla="*/ 0 h 4218752"/>
                <a:gd name="connsiteX2" fmla="*/ 1040996 w 1040996"/>
                <a:gd name="connsiteY2" fmla="*/ 2109376 h 4218752"/>
                <a:gd name="connsiteX3" fmla="*/ 520498 w 1040996"/>
                <a:gd name="connsiteY3" fmla="*/ 4218752 h 4218752"/>
                <a:gd name="connsiteX4" fmla="*/ 0 w 1040996"/>
                <a:gd name="connsiteY4" fmla="*/ 2109376 h 4218752"/>
                <a:gd name="connsiteX5" fmla="*/ 163333 w 1040996"/>
                <a:gd name="connsiteY5" fmla="*/ 2124616 h 4218752"/>
                <a:gd name="connsiteX6" fmla="*/ 238760 w 1040996"/>
                <a:gd name="connsiteY6" fmla="*/ 3035300 h 4218752"/>
                <a:gd name="connsiteX7" fmla="*/ 487478 w 1040996"/>
                <a:gd name="connsiteY7" fmla="*/ 3506779 h 4218752"/>
                <a:gd name="connsiteX8" fmla="*/ 816703 w 1040996"/>
                <a:gd name="connsiteY8" fmla="*/ 2109376 h 4218752"/>
                <a:gd name="connsiteX9" fmla="*/ 459538 w 1040996"/>
                <a:gd name="connsiteY9" fmla="*/ 681493 h 4218752"/>
                <a:gd name="connsiteX10" fmla="*/ 228600 w 1040996"/>
                <a:gd name="connsiteY10" fmla="*/ 1214120 h 4218752"/>
                <a:gd name="connsiteX11" fmla="*/ 163333 w 1040996"/>
                <a:gd name="connsiteY11" fmla="*/ 2124616 h 4218752"/>
                <a:gd name="connsiteX0" fmla="*/ 0 w 1057215"/>
                <a:gd name="connsiteY0" fmla="*/ 2109376 h 4282081"/>
                <a:gd name="connsiteX1" fmla="*/ 520498 w 1057215"/>
                <a:gd name="connsiteY1" fmla="*/ 0 h 4282081"/>
                <a:gd name="connsiteX2" fmla="*/ 1040996 w 1057215"/>
                <a:gd name="connsiteY2" fmla="*/ 2109376 h 4282081"/>
                <a:gd name="connsiteX3" fmla="*/ 889000 w 1057215"/>
                <a:gd name="connsiteY3" fmla="*/ 3586480 h 4282081"/>
                <a:gd name="connsiteX4" fmla="*/ 520498 w 1057215"/>
                <a:gd name="connsiteY4" fmla="*/ 4218752 h 4282081"/>
                <a:gd name="connsiteX5" fmla="*/ 0 w 1057215"/>
                <a:gd name="connsiteY5" fmla="*/ 2109376 h 4282081"/>
                <a:gd name="connsiteX6" fmla="*/ 163333 w 1057215"/>
                <a:gd name="connsiteY6" fmla="*/ 2124616 h 4282081"/>
                <a:gd name="connsiteX7" fmla="*/ 238760 w 1057215"/>
                <a:gd name="connsiteY7" fmla="*/ 3035300 h 4282081"/>
                <a:gd name="connsiteX8" fmla="*/ 487478 w 1057215"/>
                <a:gd name="connsiteY8" fmla="*/ 3506779 h 4282081"/>
                <a:gd name="connsiteX9" fmla="*/ 816703 w 1057215"/>
                <a:gd name="connsiteY9" fmla="*/ 2109376 h 4282081"/>
                <a:gd name="connsiteX10" fmla="*/ 459538 w 1057215"/>
                <a:gd name="connsiteY10" fmla="*/ 681493 h 4282081"/>
                <a:gd name="connsiteX11" fmla="*/ 228600 w 1057215"/>
                <a:gd name="connsiteY11" fmla="*/ 1214120 h 4282081"/>
                <a:gd name="connsiteX12" fmla="*/ 163333 w 1057215"/>
                <a:gd name="connsiteY12" fmla="*/ 2124616 h 4282081"/>
                <a:gd name="connsiteX0" fmla="*/ 0 w 1057215"/>
                <a:gd name="connsiteY0" fmla="*/ 2109376 h 4282081"/>
                <a:gd name="connsiteX1" fmla="*/ 520498 w 1057215"/>
                <a:gd name="connsiteY1" fmla="*/ 0 h 4282081"/>
                <a:gd name="connsiteX2" fmla="*/ 1040996 w 1057215"/>
                <a:gd name="connsiteY2" fmla="*/ 2109376 h 4282081"/>
                <a:gd name="connsiteX3" fmla="*/ 889000 w 1057215"/>
                <a:gd name="connsiteY3" fmla="*/ 3586480 h 4282081"/>
                <a:gd name="connsiteX4" fmla="*/ 520498 w 1057215"/>
                <a:gd name="connsiteY4" fmla="*/ 4218752 h 4282081"/>
                <a:gd name="connsiteX5" fmla="*/ 0 w 1057215"/>
                <a:gd name="connsiteY5" fmla="*/ 2109376 h 4282081"/>
                <a:gd name="connsiteX6" fmla="*/ 163333 w 1057215"/>
                <a:gd name="connsiteY6" fmla="*/ 2124616 h 4282081"/>
                <a:gd name="connsiteX7" fmla="*/ 238760 w 1057215"/>
                <a:gd name="connsiteY7" fmla="*/ 3035300 h 4282081"/>
                <a:gd name="connsiteX8" fmla="*/ 487478 w 1057215"/>
                <a:gd name="connsiteY8" fmla="*/ 3506779 h 4282081"/>
                <a:gd name="connsiteX9" fmla="*/ 816703 w 1057215"/>
                <a:gd name="connsiteY9" fmla="*/ 2109376 h 4282081"/>
                <a:gd name="connsiteX10" fmla="*/ 459538 w 1057215"/>
                <a:gd name="connsiteY10" fmla="*/ 681493 h 4282081"/>
                <a:gd name="connsiteX11" fmla="*/ 228600 w 1057215"/>
                <a:gd name="connsiteY11" fmla="*/ 1214120 h 4282081"/>
                <a:gd name="connsiteX12" fmla="*/ 163333 w 1057215"/>
                <a:gd name="connsiteY12" fmla="*/ 2124616 h 4282081"/>
                <a:gd name="connsiteX0" fmla="*/ 0 w 1041215"/>
                <a:gd name="connsiteY0" fmla="*/ 2152836 h 4325541"/>
                <a:gd name="connsiteX1" fmla="*/ 520498 w 1041215"/>
                <a:gd name="connsiteY1" fmla="*/ 43460 h 4325541"/>
                <a:gd name="connsiteX2" fmla="*/ 861060 w 1041215"/>
                <a:gd name="connsiteY2" fmla="*/ 838480 h 4325541"/>
                <a:gd name="connsiteX3" fmla="*/ 1040996 w 1041215"/>
                <a:gd name="connsiteY3" fmla="*/ 2152836 h 4325541"/>
                <a:gd name="connsiteX4" fmla="*/ 889000 w 1041215"/>
                <a:gd name="connsiteY4" fmla="*/ 3629940 h 4325541"/>
                <a:gd name="connsiteX5" fmla="*/ 520498 w 1041215"/>
                <a:gd name="connsiteY5" fmla="*/ 4262212 h 4325541"/>
                <a:gd name="connsiteX6" fmla="*/ 0 w 1041215"/>
                <a:gd name="connsiteY6" fmla="*/ 2152836 h 4325541"/>
                <a:gd name="connsiteX7" fmla="*/ 163333 w 1041215"/>
                <a:gd name="connsiteY7" fmla="*/ 2168076 h 4325541"/>
                <a:gd name="connsiteX8" fmla="*/ 238760 w 1041215"/>
                <a:gd name="connsiteY8" fmla="*/ 3078760 h 4325541"/>
                <a:gd name="connsiteX9" fmla="*/ 487478 w 1041215"/>
                <a:gd name="connsiteY9" fmla="*/ 3550239 h 4325541"/>
                <a:gd name="connsiteX10" fmla="*/ 816703 w 1041215"/>
                <a:gd name="connsiteY10" fmla="*/ 2152836 h 4325541"/>
                <a:gd name="connsiteX11" fmla="*/ 459538 w 1041215"/>
                <a:gd name="connsiteY11" fmla="*/ 724953 h 4325541"/>
                <a:gd name="connsiteX12" fmla="*/ 228600 w 1041215"/>
                <a:gd name="connsiteY12" fmla="*/ 1257580 h 4325541"/>
                <a:gd name="connsiteX13" fmla="*/ 163333 w 1041215"/>
                <a:gd name="connsiteY13" fmla="*/ 2168076 h 4325541"/>
                <a:gd name="connsiteX0" fmla="*/ 0 w 1041119"/>
                <a:gd name="connsiteY0" fmla="*/ 2157453 h 4330158"/>
                <a:gd name="connsiteX1" fmla="*/ 520498 w 1041119"/>
                <a:gd name="connsiteY1" fmla="*/ 48077 h 4330158"/>
                <a:gd name="connsiteX2" fmla="*/ 906780 w 1041119"/>
                <a:gd name="connsiteY2" fmla="*/ 799917 h 4330158"/>
                <a:gd name="connsiteX3" fmla="*/ 1040996 w 1041119"/>
                <a:gd name="connsiteY3" fmla="*/ 2157453 h 4330158"/>
                <a:gd name="connsiteX4" fmla="*/ 889000 w 1041119"/>
                <a:gd name="connsiteY4" fmla="*/ 3634557 h 4330158"/>
                <a:gd name="connsiteX5" fmla="*/ 520498 w 1041119"/>
                <a:gd name="connsiteY5" fmla="*/ 4266829 h 4330158"/>
                <a:gd name="connsiteX6" fmla="*/ 0 w 1041119"/>
                <a:gd name="connsiteY6" fmla="*/ 2157453 h 4330158"/>
                <a:gd name="connsiteX7" fmla="*/ 163333 w 1041119"/>
                <a:gd name="connsiteY7" fmla="*/ 2172693 h 4330158"/>
                <a:gd name="connsiteX8" fmla="*/ 238760 w 1041119"/>
                <a:gd name="connsiteY8" fmla="*/ 3083377 h 4330158"/>
                <a:gd name="connsiteX9" fmla="*/ 487478 w 1041119"/>
                <a:gd name="connsiteY9" fmla="*/ 3554856 h 4330158"/>
                <a:gd name="connsiteX10" fmla="*/ 816703 w 1041119"/>
                <a:gd name="connsiteY10" fmla="*/ 2157453 h 4330158"/>
                <a:gd name="connsiteX11" fmla="*/ 459538 w 1041119"/>
                <a:gd name="connsiteY11" fmla="*/ 729570 h 4330158"/>
                <a:gd name="connsiteX12" fmla="*/ 228600 w 1041119"/>
                <a:gd name="connsiteY12" fmla="*/ 1262197 h 4330158"/>
                <a:gd name="connsiteX13" fmla="*/ 163333 w 1041119"/>
                <a:gd name="connsiteY13" fmla="*/ 2172693 h 4330158"/>
                <a:gd name="connsiteX0" fmla="*/ 0 w 1041119"/>
                <a:gd name="connsiteY0" fmla="*/ 2122178 h 4294883"/>
                <a:gd name="connsiteX1" fmla="*/ 520498 w 1041119"/>
                <a:gd name="connsiteY1" fmla="*/ 12802 h 4294883"/>
                <a:gd name="connsiteX2" fmla="*/ 906780 w 1041119"/>
                <a:gd name="connsiteY2" fmla="*/ 764642 h 4294883"/>
                <a:gd name="connsiteX3" fmla="*/ 1040996 w 1041119"/>
                <a:gd name="connsiteY3" fmla="*/ 2122178 h 4294883"/>
                <a:gd name="connsiteX4" fmla="*/ 889000 w 1041119"/>
                <a:gd name="connsiteY4" fmla="*/ 3599282 h 4294883"/>
                <a:gd name="connsiteX5" fmla="*/ 520498 w 1041119"/>
                <a:gd name="connsiteY5" fmla="*/ 4231554 h 4294883"/>
                <a:gd name="connsiteX6" fmla="*/ 0 w 1041119"/>
                <a:gd name="connsiteY6" fmla="*/ 2122178 h 4294883"/>
                <a:gd name="connsiteX7" fmla="*/ 163333 w 1041119"/>
                <a:gd name="connsiteY7" fmla="*/ 2137418 h 4294883"/>
                <a:gd name="connsiteX8" fmla="*/ 238760 w 1041119"/>
                <a:gd name="connsiteY8" fmla="*/ 3048102 h 4294883"/>
                <a:gd name="connsiteX9" fmla="*/ 487478 w 1041119"/>
                <a:gd name="connsiteY9" fmla="*/ 3519581 h 4294883"/>
                <a:gd name="connsiteX10" fmla="*/ 816703 w 1041119"/>
                <a:gd name="connsiteY10" fmla="*/ 2122178 h 4294883"/>
                <a:gd name="connsiteX11" fmla="*/ 459538 w 1041119"/>
                <a:gd name="connsiteY11" fmla="*/ 694295 h 4294883"/>
                <a:gd name="connsiteX12" fmla="*/ 228600 w 1041119"/>
                <a:gd name="connsiteY12" fmla="*/ 1226922 h 4294883"/>
                <a:gd name="connsiteX13" fmla="*/ 163333 w 1041119"/>
                <a:gd name="connsiteY13" fmla="*/ 2137418 h 4294883"/>
                <a:gd name="connsiteX0" fmla="*/ 0 w 1041119"/>
                <a:gd name="connsiteY0" fmla="*/ 2110926 h 4283631"/>
                <a:gd name="connsiteX1" fmla="*/ 520498 w 1041119"/>
                <a:gd name="connsiteY1" fmla="*/ 1550 h 4283631"/>
                <a:gd name="connsiteX2" fmla="*/ 906780 w 1041119"/>
                <a:gd name="connsiteY2" fmla="*/ 753390 h 4283631"/>
                <a:gd name="connsiteX3" fmla="*/ 1040996 w 1041119"/>
                <a:gd name="connsiteY3" fmla="*/ 2110926 h 4283631"/>
                <a:gd name="connsiteX4" fmla="*/ 889000 w 1041119"/>
                <a:gd name="connsiteY4" fmla="*/ 3588030 h 4283631"/>
                <a:gd name="connsiteX5" fmla="*/ 520498 w 1041119"/>
                <a:gd name="connsiteY5" fmla="*/ 4220302 h 4283631"/>
                <a:gd name="connsiteX6" fmla="*/ 0 w 1041119"/>
                <a:gd name="connsiteY6" fmla="*/ 2110926 h 4283631"/>
                <a:gd name="connsiteX7" fmla="*/ 163333 w 1041119"/>
                <a:gd name="connsiteY7" fmla="*/ 2126166 h 4283631"/>
                <a:gd name="connsiteX8" fmla="*/ 238760 w 1041119"/>
                <a:gd name="connsiteY8" fmla="*/ 3036850 h 4283631"/>
                <a:gd name="connsiteX9" fmla="*/ 487478 w 1041119"/>
                <a:gd name="connsiteY9" fmla="*/ 3508329 h 4283631"/>
                <a:gd name="connsiteX10" fmla="*/ 816703 w 1041119"/>
                <a:gd name="connsiteY10" fmla="*/ 2110926 h 4283631"/>
                <a:gd name="connsiteX11" fmla="*/ 459538 w 1041119"/>
                <a:gd name="connsiteY11" fmla="*/ 683043 h 4283631"/>
                <a:gd name="connsiteX12" fmla="*/ 228600 w 1041119"/>
                <a:gd name="connsiteY12" fmla="*/ 1215670 h 4283631"/>
                <a:gd name="connsiteX13" fmla="*/ 163333 w 1041119"/>
                <a:gd name="connsiteY13" fmla="*/ 2126166 h 4283631"/>
                <a:gd name="connsiteX0" fmla="*/ 262 w 1041381"/>
                <a:gd name="connsiteY0" fmla="*/ 2111740 h 4284445"/>
                <a:gd name="connsiteX1" fmla="*/ 190762 w 1041381"/>
                <a:gd name="connsiteY1" fmla="*/ 576404 h 4284445"/>
                <a:gd name="connsiteX2" fmla="*/ 520760 w 1041381"/>
                <a:gd name="connsiteY2" fmla="*/ 2364 h 4284445"/>
                <a:gd name="connsiteX3" fmla="*/ 907042 w 1041381"/>
                <a:gd name="connsiteY3" fmla="*/ 754204 h 4284445"/>
                <a:gd name="connsiteX4" fmla="*/ 1041258 w 1041381"/>
                <a:gd name="connsiteY4" fmla="*/ 2111740 h 4284445"/>
                <a:gd name="connsiteX5" fmla="*/ 889262 w 1041381"/>
                <a:gd name="connsiteY5" fmla="*/ 3588844 h 4284445"/>
                <a:gd name="connsiteX6" fmla="*/ 520760 w 1041381"/>
                <a:gd name="connsiteY6" fmla="*/ 4221116 h 4284445"/>
                <a:gd name="connsiteX7" fmla="*/ 262 w 1041381"/>
                <a:gd name="connsiteY7" fmla="*/ 2111740 h 4284445"/>
                <a:gd name="connsiteX8" fmla="*/ 163595 w 1041381"/>
                <a:gd name="connsiteY8" fmla="*/ 2126980 h 4284445"/>
                <a:gd name="connsiteX9" fmla="*/ 239022 w 1041381"/>
                <a:gd name="connsiteY9" fmla="*/ 3037664 h 4284445"/>
                <a:gd name="connsiteX10" fmla="*/ 487740 w 1041381"/>
                <a:gd name="connsiteY10" fmla="*/ 3509143 h 4284445"/>
                <a:gd name="connsiteX11" fmla="*/ 816965 w 1041381"/>
                <a:gd name="connsiteY11" fmla="*/ 2111740 h 4284445"/>
                <a:gd name="connsiteX12" fmla="*/ 459800 w 1041381"/>
                <a:gd name="connsiteY12" fmla="*/ 683857 h 4284445"/>
                <a:gd name="connsiteX13" fmla="*/ 228862 w 1041381"/>
                <a:gd name="connsiteY13" fmla="*/ 1216484 h 4284445"/>
                <a:gd name="connsiteX14" fmla="*/ 163595 w 1041381"/>
                <a:gd name="connsiteY14" fmla="*/ 2126980 h 4284445"/>
                <a:gd name="connsiteX0" fmla="*/ 16936 w 1058055"/>
                <a:gd name="connsiteY0" fmla="*/ 2112084 h 4284789"/>
                <a:gd name="connsiteX1" fmla="*/ 164256 w 1058055"/>
                <a:gd name="connsiteY1" fmla="*/ 566588 h 4284789"/>
                <a:gd name="connsiteX2" fmla="*/ 537434 w 1058055"/>
                <a:gd name="connsiteY2" fmla="*/ 2708 h 4284789"/>
                <a:gd name="connsiteX3" fmla="*/ 923716 w 1058055"/>
                <a:gd name="connsiteY3" fmla="*/ 754548 h 4284789"/>
                <a:gd name="connsiteX4" fmla="*/ 1057932 w 1058055"/>
                <a:gd name="connsiteY4" fmla="*/ 2112084 h 4284789"/>
                <a:gd name="connsiteX5" fmla="*/ 905936 w 1058055"/>
                <a:gd name="connsiteY5" fmla="*/ 3589188 h 4284789"/>
                <a:gd name="connsiteX6" fmla="*/ 537434 w 1058055"/>
                <a:gd name="connsiteY6" fmla="*/ 4221460 h 4284789"/>
                <a:gd name="connsiteX7" fmla="*/ 16936 w 1058055"/>
                <a:gd name="connsiteY7" fmla="*/ 2112084 h 4284789"/>
                <a:gd name="connsiteX8" fmla="*/ 180269 w 1058055"/>
                <a:gd name="connsiteY8" fmla="*/ 2127324 h 4284789"/>
                <a:gd name="connsiteX9" fmla="*/ 255696 w 1058055"/>
                <a:gd name="connsiteY9" fmla="*/ 3038008 h 4284789"/>
                <a:gd name="connsiteX10" fmla="*/ 504414 w 1058055"/>
                <a:gd name="connsiteY10" fmla="*/ 3509487 h 4284789"/>
                <a:gd name="connsiteX11" fmla="*/ 833639 w 1058055"/>
                <a:gd name="connsiteY11" fmla="*/ 2112084 h 4284789"/>
                <a:gd name="connsiteX12" fmla="*/ 476474 w 1058055"/>
                <a:gd name="connsiteY12" fmla="*/ 684201 h 4284789"/>
                <a:gd name="connsiteX13" fmla="*/ 245536 w 1058055"/>
                <a:gd name="connsiteY13" fmla="*/ 1216828 h 4284789"/>
                <a:gd name="connsiteX14" fmla="*/ 180269 w 1058055"/>
                <a:gd name="connsiteY14" fmla="*/ 2127324 h 4284789"/>
                <a:gd name="connsiteX0" fmla="*/ 16936 w 1058055"/>
                <a:gd name="connsiteY0" fmla="*/ 2109520 h 4282225"/>
                <a:gd name="connsiteX1" fmla="*/ 164256 w 1058055"/>
                <a:gd name="connsiteY1" fmla="*/ 564024 h 4282225"/>
                <a:gd name="connsiteX2" fmla="*/ 537434 w 1058055"/>
                <a:gd name="connsiteY2" fmla="*/ 144 h 4282225"/>
                <a:gd name="connsiteX3" fmla="*/ 923716 w 1058055"/>
                <a:gd name="connsiteY3" fmla="*/ 751984 h 4282225"/>
                <a:gd name="connsiteX4" fmla="*/ 1057932 w 1058055"/>
                <a:gd name="connsiteY4" fmla="*/ 2109520 h 4282225"/>
                <a:gd name="connsiteX5" fmla="*/ 905936 w 1058055"/>
                <a:gd name="connsiteY5" fmla="*/ 3586624 h 4282225"/>
                <a:gd name="connsiteX6" fmla="*/ 537434 w 1058055"/>
                <a:gd name="connsiteY6" fmla="*/ 4218896 h 4282225"/>
                <a:gd name="connsiteX7" fmla="*/ 16936 w 1058055"/>
                <a:gd name="connsiteY7" fmla="*/ 2109520 h 4282225"/>
                <a:gd name="connsiteX8" fmla="*/ 180269 w 1058055"/>
                <a:gd name="connsiteY8" fmla="*/ 2124760 h 4282225"/>
                <a:gd name="connsiteX9" fmla="*/ 255696 w 1058055"/>
                <a:gd name="connsiteY9" fmla="*/ 3035444 h 4282225"/>
                <a:gd name="connsiteX10" fmla="*/ 504414 w 1058055"/>
                <a:gd name="connsiteY10" fmla="*/ 3506923 h 4282225"/>
                <a:gd name="connsiteX11" fmla="*/ 833639 w 1058055"/>
                <a:gd name="connsiteY11" fmla="*/ 2109520 h 4282225"/>
                <a:gd name="connsiteX12" fmla="*/ 476474 w 1058055"/>
                <a:gd name="connsiteY12" fmla="*/ 681637 h 4282225"/>
                <a:gd name="connsiteX13" fmla="*/ 245536 w 1058055"/>
                <a:gd name="connsiteY13" fmla="*/ 1214264 h 4282225"/>
                <a:gd name="connsiteX14" fmla="*/ 180269 w 1058055"/>
                <a:gd name="connsiteY14" fmla="*/ 2124760 h 4282225"/>
                <a:gd name="connsiteX0" fmla="*/ 16936 w 1058055"/>
                <a:gd name="connsiteY0" fmla="*/ 2117134 h 4289839"/>
                <a:gd name="connsiteX1" fmla="*/ 164256 w 1058055"/>
                <a:gd name="connsiteY1" fmla="*/ 571638 h 4289839"/>
                <a:gd name="connsiteX2" fmla="*/ 535529 w 1058055"/>
                <a:gd name="connsiteY2" fmla="*/ 138 h 4289839"/>
                <a:gd name="connsiteX3" fmla="*/ 923716 w 1058055"/>
                <a:gd name="connsiteY3" fmla="*/ 759598 h 4289839"/>
                <a:gd name="connsiteX4" fmla="*/ 1057932 w 1058055"/>
                <a:gd name="connsiteY4" fmla="*/ 2117134 h 4289839"/>
                <a:gd name="connsiteX5" fmla="*/ 905936 w 1058055"/>
                <a:gd name="connsiteY5" fmla="*/ 3594238 h 4289839"/>
                <a:gd name="connsiteX6" fmla="*/ 537434 w 1058055"/>
                <a:gd name="connsiteY6" fmla="*/ 4226510 h 4289839"/>
                <a:gd name="connsiteX7" fmla="*/ 16936 w 1058055"/>
                <a:gd name="connsiteY7" fmla="*/ 2117134 h 4289839"/>
                <a:gd name="connsiteX8" fmla="*/ 180269 w 1058055"/>
                <a:gd name="connsiteY8" fmla="*/ 2132374 h 4289839"/>
                <a:gd name="connsiteX9" fmla="*/ 255696 w 1058055"/>
                <a:gd name="connsiteY9" fmla="*/ 3043058 h 4289839"/>
                <a:gd name="connsiteX10" fmla="*/ 504414 w 1058055"/>
                <a:gd name="connsiteY10" fmla="*/ 3514537 h 4289839"/>
                <a:gd name="connsiteX11" fmla="*/ 833639 w 1058055"/>
                <a:gd name="connsiteY11" fmla="*/ 2117134 h 4289839"/>
                <a:gd name="connsiteX12" fmla="*/ 476474 w 1058055"/>
                <a:gd name="connsiteY12" fmla="*/ 689251 h 4289839"/>
                <a:gd name="connsiteX13" fmla="*/ 245536 w 1058055"/>
                <a:gd name="connsiteY13" fmla="*/ 1221878 h 4289839"/>
                <a:gd name="connsiteX14" fmla="*/ 180269 w 1058055"/>
                <a:gd name="connsiteY14" fmla="*/ 2132374 h 4289839"/>
                <a:gd name="connsiteX0" fmla="*/ 16936 w 1058055"/>
                <a:gd name="connsiteY0" fmla="*/ 2117134 h 4289839"/>
                <a:gd name="connsiteX1" fmla="*/ 164256 w 1058055"/>
                <a:gd name="connsiteY1" fmla="*/ 571638 h 4289839"/>
                <a:gd name="connsiteX2" fmla="*/ 535529 w 1058055"/>
                <a:gd name="connsiteY2" fmla="*/ 138 h 4289839"/>
                <a:gd name="connsiteX3" fmla="*/ 923716 w 1058055"/>
                <a:gd name="connsiteY3" fmla="*/ 759598 h 4289839"/>
                <a:gd name="connsiteX4" fmla="*/ 1057932 w 1058055"/>
                <a:gd name="connsiteY4" fmla="*/ 2117134 h 4289839"/>
                <a:gd name="connsiteX5" fmla="*/ 905936 w 1058055"/>
                <a:gd name="connsiteY5" fmla="*/ 3594238 h 4289839"/>
                <a:gd name="connsiteX6" fmla="*/ 537434 w 1058055"/>
                <a:gd name="connsiteY6" fmla="*/ 4226510 h 4289839"/>
                <a:gd name="connsiteX7" fmla="*/ 16936 w 1058055"/>
                <a:gd name="connsiteY7" fmla="*/ 2117134 h 4289839"/>
                <a:gd name="connsiteX8" fmla="*/ 180269 w 1058055"/>
                <a:gd name="connsiteY8" fmla="*/ 2132374 h 4289839"/>
                <a:gd name="connsiteX9" fmla="*/ 255696 w 1058055"/>
                <a:gd name="connsiteY9" fmla="*/ 3043058 h 4289839"/>
                <a:gd name="connsiteX10" fmla="*/ 504414 w 1058055"/>
                <a:gd name="connsiteY10" fmla="*/ 3514537 h 4289839"/>
                <a:gd name="connsiteX11" fmla="*/ 833639 w 1058055"/>
                <a:gd name="connsiteY11" fmla="*/ 2117134 h 4289839"/>
                <a:gd name="connsiteX12" fmla="*/ 476474 w 1058055"/>
                <a:gd name="connsiteY12" fmla="*/ 689251 h 4289839"/>
                <a:gd name="connsiteX13" fmla="*/ 245536 w 1058055"/>
                <a:gd name="connsiteY13" fmla="*/ 1221878 h 4289839"/>
                <a:gd name="connsiteX14" fmla="*/ 180269 w 1058055"/>
                <a:gd name="connsiteY14" fmla="*/ 2132374 h 4289839"/>
                <a:gd name="connsiteX0" fmla="*/ 16936 w 1058037"/>
                <a:gd name="connsiteY0" fmla="*/ 2117134 h 4289839"/>
                <a:gd name="connsiteX1" fmla="*/ 164256 w 1058037"/>
                <a:gd name="connsiteY1" fmla="*/ 571638 h 4289839"/>
                <a:gd name="connsiteX2" fmla="*/ 535529 w 1058037"/>
                <a:gd name="connsiteY2" fmla="*/ 138 h 4289839"/>
                <a:gd name="connsiteX3" fmla="*/ 923716 w 1058037"/>
                <a:gd name="connsiteY3" fmla="*/ 759598 h 4289839"/>
                <a:gd name="connsiteX4" fmla="*/ 1057932 w 1058037"/>
                <a:gd name="connsiteY4" fmla="*/ 2117134 h 4289839"/>
                <a:gd name="connsiteX5" fmla="*/ 905936 w 1058037"/>
                <a:gd name="connsiteY5" fmla="*/ 3594238 h 4289839"/>
                <a:gd name="connsiteX6" fmla="*/ 537434 w 1058037"/>
                <a:gd name="connsiteY6" fmla="*/ 4226510 h 4289839"/>
                <a:gd name="connsiteX7" fmla="*/ 16936 w 1058037"/>
                <a:gd name="connsiteY7" fmla="*/ 2117134 h 4289839"/>
                <a:gd name="connsiteX8" fmla="*/ 180269 w 1058037"/>
                <a:gd name="connsiteY8" fmla="*/ 2132374 h 4289839"/>
                <a:gd name="connsiteX9" fmla="*/ 255696 w 1058037"/>
                <a:gd name="connsiteY9" fmla="*/ 3043058 h 4289839"/>
                <a:gd name="connsiteX10" fmla="*/ 504414 w 1058037"/>
                <a:gd name="connsiteY10" fmla="*/ 3514537 h 4289839"/>
                <a:gd name="connsiteX11" fmla="*/ 833639 w 1058037"/>
                <a:gd name="connsiteY11" fmla="*/ 2117134 h 4289839"/>
                <a:gd name="connsiteX12" fmla="*/ 476474 w 1058037"/>
                <a:gd name="connsiteY12" fmla="*/ 689251 h 4289839"/>
                <a:gd name="connsiteX13" fmla="*/ 245536 w 1058037"/>
                <a:gd name="connsiteY13" fmla="*/ 1221878 h 4289839"/>
                <a:gd name="connsiteX14" fmla="*/ 180269 w 1058037"/>
                <a:gd name="connsiteY14" fmla="*/ 2132374 h 4289839"/>
                <a:gd name="connsiteX0" fmla="*/ 16936 w 1052332"/>
                <a:gd name="connsiteY0" fmla="*/ 2117134 h 4289839"/>
                <a:gd name="connsiteX1" fmla="*/ 164256 w 1052332"/>
                <a:gd name="connsiteY1" fmla="*/ 571638 h 4289839"/>
                <a:gd name="connsiteX2" fmla="*/ 535529 w 1052332"/>
                <a:gd name="connsiteY2" fmla="*/ 138 h 4289839"/>
                <a:gd name="connsiteX3" fmla="*/ 923716 w 1052332"/>
                <a:gd name="connsiteY3" fmla="*/ 759598 h 4289839"/>
                <a:gd name="connsiteX4" fmla="*/ 1052217 w 1052332"/>
                <a:gd name="connsiteY4" fmla="*/ 2117134 h 4289839"/>
                <a:gd name="connsiteX5" fmla="*/ 905936 w 1052332"/>
                <a:gd name="connsiteY5" fmla="*/ 3594238 h 4289839"/>
                <a:gd name="connsiteX6" fmla="*/ 537434 w 1052332"/>
                <a:gd name="connsiteY6" fmla="*/ 4226510 h 4289839"/>
                <a:gd name="connsiteX7" fmla="*/ 16936 w 1052332"/>
                <a:gd name="connsiteY7" fmla="*/ 2117134 h 4289839"/>
                <a:gd name="connsiteX8" fmla="*/ 180269 w 1052332"/>
                <a:gd name="connsiteY8" fmla="*/ 2132374 h 4289839"/>
                <a:gd name="connsiteX9" fmla="*/ 255696 w 1052332"/>
                <a:gd name="connsiteY9" fmla="*/ 3043058 h 4289839"/>
                <a:gd name="connsiteX10" fmla="*/ 504414 w 1052332"/>
                <a:gd name="connsiteY10" fmla="*/ 3514537 h 4289839"/>
                <a:gd name="connsiteX11" fmla="*/ 833639 w 1052332"/>
                <a:gd name="connsiteY11" fmla="*/ 2117134 h 4289839"/>
                <a:gd name="connsiteX12" fmla="*/ 476474 w 1052332"/>
                <a:gd name="connsiteY12" fmla="*/ 689251 h 4289839"/>
                <a:gd name="connsiteX13" fmla="*/ 245536 w 1052332"/>
                <a:gd name="connsiteY13" fmla="*/ 1221878 h 4289839"/>
                <a:gd name="connsiteX14" fmla="*/ 180269 w 1052332"/>
                <a:gd name="connsiteY14" fmla="*/ 2132374 h 4289839"/>
                <a:gd name="connsiteX0" fmla="*/ 16936 w 1052412"/>
                <a:gd name="connsiteY0" fmla="*/ 2117134 h 4289564"/>
                <a:gd name="connsiteX1" fmla="*/ 164256 w 1052412"/>
                <a:gd name="connsiteY1" fmla="*/ 571638 h 4289564"/>
                <a:gd name="connsiteX2" fmla="*/ 535529 w 1052412"/>
                <a:gd name="connsiteY2" fmla="*/ 138 h 4289564"/>
                <a:gd name="connsiteX3" fmla="*/ 923716 w 1052412"/>
                <a:gd name="connsiteY3" fmla="*/ 759598 h 4289564"/>
                <a:gd name="connsiteX4" fmla="*/ 1052217 w 1052412"/>
                <a:gd name="connsiteY4" fmla="*/ 2117134 h 4289564"/>
                <a:gd name="connsiteX5" fmla="*/ 900221 w 1052412"/>
                <a:gd name="connsiteY5" fmla="*/ 3592333 h 4289564"/>
                <a:gd name="connsiteX6" fmla="*/ 537434 w 1052412"/>
                <a:gd name="connsiteY6" fmla="*/ 4226510 h 4289564"/>
                <a:gd name="connsiteX7" fmla="*/ 16936 w 1052412"/>
                <a:gd name="connsiteY7" fmla="*/ 2117134 h 4289564"/>
                <a:gd name="connsiteX8" fmla="*/ 180269 w 1052412"/>
                <a:gd name="connsiteY8" fmla="*/ 2132374 h 4289564"/>
                <a:gd name="connsiteX9" fmla="*/ 255696 w 1052412"/>
                <a:gd name="connsiteY9" fmla="*/ 3043058 h 4289564"/>
                <a:gd name="connsiteX10" fmla="*/ 504414 w 1052412"/>
                <a:gd name="connsiteY10" fmla="*/ 3514537 h 4289564"/>
                <a:gd name="connsiteX11" fmla="*/ 833639 w 1052412"/>
                <a:gd name="connsiteY11" fmla="*/ 2117134 h 4289564"/>
                <a:gd name="connsiteX12" fmla="*/ 476474 w 1052412"/>
                <a:gd name="connsiteY12" fmla="*/ 689251 h 4289564"/>
                <a:gd name="connsiteX13" fmla="*/ 245536 w 1052412"/>
                <a:gd name="connsiteY13" fmla="*/ 1221878 h 4289564"/>
                <a:gd name="connsiteX14" fmla="*/ 180269 w 1052412"/>
                <a:gd name="connsiteY14" fmla="*/ 2132374 h 4289564"/>
                <a:gd name="connsiteX0" fmla="*/ 16936 w 1052625"/>
                <a:gd name="connsiteY0" fmla="*/ 2117134 h 4288474"/>
                <a:gd name="connsiteX1" fmla="*/ 164256 w 1052625"/>
                <a:gd name="connsiteY1" fmla="*/ 571638 h 4288474"/>
                <a:gd name="connsiteX2" fmla="*/ 535529 w 1052625"/>
                <a:gd name="connsiteY2" fmla="*/ 138 h 4288474"/>
                <a:gd name="connsiteX3" fmla="*/ 923716 w 1052625"/>
                <a:gd name="connsiteY3" fmla="*/ 759598 h 4288474"/>
                <a:gd name="connsiteX4" fmla="*/ 1052217 w 1052625"/>
                <a:gd name="connsiteY4" fmla="*/ 2117134 h 4288474"/>
                <a:gd name="connsiteX5" fmla="*/ 888791 w 1052625"/>
                <a:gd name="connsiteY5" fmla="*/ 3584713 h 4288474"/>
                <a:gd name="connsiteX6" fmla="*/ 537434 w 1052625"/>
                <a:gd name="connsiteY6" fmla="*/ 4226510 h 4288474"/>
                <a:gd name="connsiteX7" fmla="*/ 16936 w 1052625"/>
                <a:gd name="connsiteY7" fmla="*/ 2117134 h 4288474"/>
                <a:gd name="connsiteX8" fmla="*/ 180269 w 1052625"/>
                <a:gd name="connsiteY8" fmla="*/ 2132374 h 4288474"/>
                <a:gd name="connsiteX9" fmla="*/ 255696 w 1052625"/>
                <a:gd name="connsiteY9" fmla="*/ 3043058 h 4288474"/>
                <a:gd name="connsiteX10" fmla="*/ 504414 w 1052625"/>
                <a:gd name="connsiteY10" fmla="*/ 3514537 h 4288474"/>
                <a:gd name="connsiteX11" fmla="*/ 833639 w 1052625"/>
                <a:gd name="connsiteY11" fmla="*/ 2117134 h 4288474"/>
                <a:gd name="connsiteX12" fmla="*/ 476474 w 1052625"/>
                <a:gd name="connsiteY12" fmla="*/ 689251 h 4288474"/>
                <a:gd name="connsiteX13" fmla="*/ 245536 w 1052625"/>
                <a:gd name="connsiteY13" fmla="*/ 1221878 h 4288474"/>
                <a:gd name="connsiteX14" fmla="*/ 180269 w 1052625"/>
                <a:gd name="connsiteY14" fmla="*/ 2132374 h 4288474"/>
                <a:gd name="connsiteX0" fmla="*/ 16936 w 1052625"/>
                <a:gd name="connsiteY0" fmla="*/ 2117134 h 4288474"/>
                <a:gd name="connsiteX1" fmla="*/ 164256 w 1052625"/>
                <a:gd name="connsiteY1" fmla="*/ 571638 h 4288474"/>
                <a:gd name="connsiteX2" fmla="*/ 535529 w 1052625"/>
                <a:gd name="connsiteY2" fmla="*/ 138 h 4288474"/>
                <a:gd name="connsiteX3" fmla="*/ 923716 w 1052625"/>
                <a:gd name="connsiteY3" fmla="*/ 759598 h 4288474"/>
                <a:gd name="connsiteX4" fmla="*/ 1052217 w 1052625"/>
                <a:gd name="connsiteY4" fmla="*/ 2117134 h 4288474"/>
                <a:gd name="connsiteX5" fmla="*/ 888791 w 1052625"/>
                <a:gd name="connsiteY5" fmla="*/ 3584713 h 4288474"/>
                <a:gd name="connsiteX6" fmla="*/ 537434 w 1052625"/>
                <a:gd name="connsiteY6" fmla="*/ 4226510 h 4288474"/>
                <a:gd name="connsiteX7" fmla="*/ 16936 w 1052625"/>
                <a:gd name="connsiteY7" fmla="*/ 2117134 h 4288474"/>
                <a:gd name="connsiteX8" fmla="*/ 180269 w 1052625"/>
                <a:gd name="connsiteY8" fmla="*/ 2132374 h 4288474"/>
                <a:gd name="connsiteX9" fmla="*/ 255696 w 1052625"/>
                <a:gd name="connsiteY9" fmla="*/ 3043058 h 4288474"/>
                <a:gd name="connsiteX10" fmla="*/ 504414 w 1052625"/>
                <a:gd name="connsiteY10" fmla="*/ 3514537 h 4288474"/>
                <a:gd name="connsiteX11" fmla="*/ 833639 w 1052625"/>
                <a:gd name="connsiteY11" fmla="*/ 2117134 h 4288474"/>
                <a:gd name="connsiteX12" fmla="*/ 476474 w 1052625"/>
                <a:gd name="connsiteY12" fmla="*/ 689251 h 4288474"/>
                <a:gd name="connsiteX13" fmla="*/ 245536 w 1052625"/>
                <a:gd name="connsiteY13" fmla="*/ 1221878 h 4288474"/>
                <a:gd name="connsiteX14" fmla="*/ 180269 w 1052625"/>
                <a:gd name="connsiteY14" fmla="*/ 2132374 h 4288474"/>
                <a:gd name="connsiteX0" fmla="*/ 16936 w 1052625"/>
                <a:gd name="connsiteY0" fmla="*/ 2117134 h 4234547"/>
                <a:gd name="connsiteX1" fmla="*/ 164256 w 1052625"/>
                <a:gd name="connsiteY1" fmla="*/ 571638 h 4234547"/>
                <a:gd name="connsiteX2" fmla="*/ 535529 w 1052625"/>
                <a:gd name="connsiteY2" fmla="*/ 138 h 4234547"/>
                <a:gd name="connsiteX3" fmla="*/ 923716 w 1052625"/>
                <a:gd name="connsiteY3" fmla="*/ 759598 h 4234547"/>
                <a:gd name="connsiteX4" fmla="*/ 1052217 w 1052625"/>
                <a:gd name="connsiteY4" fmla="*/ 2117134 h 4234547"/>
                <a:gd name="connsiteX5" fmla="*/ 888791 w 1052625"/>
                <a:gd name="connsiteY5" fmla="*/ 3584713 h 4234547"/>
                <a:gd name="connsiteX6" fmla="*/ 537434 w 1052625"/>
                <a:gd name="connsiteY6" fmla="*/ 4226510 h 4234547"/>
                <a:gd name="connsiteX7" fmla="*/ 16936 w 1052625"/>
                <a:gd name="connsiteY7" fmla="*/ 2117134 h 4234547"/>
                <a:gd name="connsiteX8" fmla="*/ 180269 w 1052625"/>
                <a:gd name="connsiteY8" fmla="*/ 2132374 h 4234547"/>
                <a:gd name="connsiteX9" fmla="*/ 255696 w 1052625"/>
                <a:gd name="connsiteY9" fmla="*/ 3043058 h 4234547"/>
                <a:gd name="connsiteX10" fmla="*/ 504414 w 1052625"/>
                <a:gd name="connsiteY10" fmla="*/ 3514537 h 4234547"/>
                <a:gd name="connsiteX11" fmla="*/ 833639 w 1052625"/>
                <a:gd name="connsiteY11" fmla="*/ 2117134 h 4234547"/>
                <a:gd name="connsiteX12" fmla="*/ 476474 w 1052625"/>
                <a:gd name="connsiteY12" fmla="*/ 689251 h 4234547"/>
                <a:gd name="connsiteX13" fmla="*/ 245536 w 1052625"/>
                <a:gd name="connsiteY13" fmla="*/ 1221878 h 4234547"/>
                <a:gd name="connsiteX14" fmla="*/ 180269 w 1052625"/>
                <a:gd name="connsiteY14" fmla="*/ 2132374 h 4234547"/>
                <a:gd name="connsiteX0" fmla="*/ 16936 w 1052625"/>
                <a:gd name="connsiteY0" fmla="*/ 2117134 h 4234547"/>
                <a:gd name="connsiteX1" fmla="*/ 164256 w 1052625"/>
                <a:gd name="connsiteY1" fmla="*/ 571638 h 4234547"/>
                <a:gd name="connsiteX2" fmla="*/ 535529 w 1052625"/>
                <a:gd name="connsiteY2" fmla="*/ 138 h 4234547"/>
                <a:gd name="connsiteX3" fmla="*/ 923716 w 1052625"/>
                <a:gd name="connsiteY3" fmla="*/ 759598 h 4234547"/>
                <a:gd name="connsiteX4" fmla="*/ 1052217 w 1052625"/>
                <a:gd name="connsiteY4" fmla="*/ 2117134 h 4234547"/>
                <a:gd name="connsiteX5" fmla="*/ 888791 w 1052625"/>
                <a:gd name="connsiteY5" fmla="*/ 3584713 h 4234547"/>
                <a:gd name="connsiteX6" fmla="*/ 537434 w 1052625"/>
                <a:gd name="connsiteY6" fmla="*/ 4226510 h 4234547"/>
                <a:gd name="connsiteX7" fmla="*/ 16936 w 1052625"/>
                <a:gd name="connsiteY7" fmla="*/ 2117134 h 4234547"/>
                <a:gd name="connsiteX8" fmla="*/ 180269 w 1052625"/>
                <a:gd name="connsiteY8" fmla="*/ 2132374 h 4234547"/>
                <a:gd name="connsiteX9" fmla="*/ 255696 w 1052625"/>
                <a:gd name="connsiteY9" fmla="*/ 3043058 h 4234547"/>
                <a:gd name="connsiteX10" fmla="*/ 504414 w 1052625"/>
                <a:gd name="connsiteY10" fmla="*/ 3514537 h 4234547"/>
                <a:gd name="connsiteX11" fmla="*/ 833639 w 1052625"/>
                <a:gd name="connsiteY11" fmla="*/ 2117134 h 4234547"/>
                <a:gd name="connsiteX12" fmla="*/ 476474 w 1052625"/>
                <a:gd name="connsiteY12" fmla="*/ 689251 h 4234547"/>
                <a:gd name="connsiteX13" fmla="*/ 245536 w 1052625"/>
                <a:gd name="connsiteY13" fmla="*/ 1221878 h 4234547"/>
                <a:gd name="connsiteX14" fmla="*/ 180269 w 1052625"/>
                <a:gd name="connsiteY14" fmla="*/ 2132374 h 4234547"/>
                <a:gd name="connsiteX0" fmla="*/ 16936 w 1052625"/>
                <a:gd name="connsiteY0" fmla="*/ 2117134 h 4234547"/>
                <a:gd name="connsiteX1" fmla="*/ 164256 w 1052625"/>
                <a:gd name="connsiteY1" fmla="*/ 571638 h 4234547"/>
                <a:gd name="connsiteX2" fmla="*/ 535529 w 1052625"/>
                <a:gd name="connsiteY2" fmla="*/ 138 h 4234547"/>
                <a:gd name="connsiteX3" fmla="*/ 923716 w 1052625"/>
                <a:gd name="connsiteY3" fmla="*/ 759598 h 4234547"/>
                <a:gd name="connsiteX4" fmla="*/ 1052217 w 1052625"/>
                <a:gd name="connsiteY4" fmla="*/ 2117134 h 4234547"/>
                <a:gd name="connsiteX5" fmla="*/ 888791 w 1052625"/>
                <a:gd name="connsiteY5" fmla="*/ 3584713 h 4234547"/>
                <a:gd name="connsiteX6" fmla="*/ 537434 w 1052625"/>
                <a:gd name="connsiteY6" fmla="*/ 4226510 h 4234547"/>
                <a:gd name="connsiteX7" fmla="*/ 16936 w 1052625"/>
                <a:gd name="connsiteY7" fmla="*/ 2117134 h 4234547"/>
                <a:gd name="connsiteX8" fmla="*/ 180269 w 1052625"/>
                <a:gd name="connsiteY8" fmla="*/ 2132374 h 4234547"/>
                <a:gd name="connsiteX9" fmla="*/ 255696 w 1052625"/>
                <a:gd name="connsiteY9" fmla="*/ 3043058 h 4234547"/>
                <a:gd name="connsiteX10" fmla="*/ 504414 w 1052625"/>
                <a:gd name="connsiteY10" fmla="*/ 3514537 h 4234547"/>
                <a:gd name="connsiteX11" fmla="*/ 833639 w 1052625"/>
                <a:gd name="connsiteY11" fmla="*/ 2117134 h 4234547"/>
                <a:gd name="connsiteX12" fmla="*/ 476474 w 1052625"/>
                <a:gd name="connsiteY12" fmla="*/ 689251 h 4234547"/>
                <a:gd name="connsiteX13" fmla="*/ 245536 w 1052625"/>
                <a:gd name="connsiteY13" fmla="*/ 1221878 h 4234547"/>
                <a:gd name="connsiteX14" fmla="*/ 180269 w 1052625"/>
                <a:gd name="connsiteY14" fmla="*/ 2132374 h 4234547"/>
                <a:gd name="connsiteX0" fmla="*/ 16936 w 1052625"/>
                <a:gd name="connsiteY0" fmla="*/ 2117134 h 4238932"/>
                <a:gd name="connsiteX1" fmla="*/ 164256 w 1052625"/>
                <a:gd name="connsiteY1" fmla="*/ 571638 h 4238932"/>
                <a:gd name="connsiteX2" fmla="*/ 535529 w 1052625"/>
                <a:gd name="connsiteY2" fmla="*/ 138 h 4238932"/>
                <a:gd name="connsiteX3" fmla="*/ 923716 w 1052625"/>
                <a:gd name="connsiteY3" fmla="*/ 759598 h 4238932"/>
                <a:gd name="connsiteX4" fmla="*/ 1052217 w 1052625"/>
                <a:gd name="connsiteY4" fmla="*/ 2117134 h 4238932"/>
                <a:gd name="connsiteX5" fmla="*/ 888791 w 1052625"/>
                <a:gd name="connsiteY5" fmla="*/ 3584713 h 4238932"/>
                <a:gd name="connsiteX6" fmla="*/ 537434 w 1052625"/>
                <a:gd name="connsiteY6" fmla="*/ 4226510 h 4238932"/>
                <a:gd name="connsiteX7" fmla="*/ 16936 w 1052625"/>
                <a:gd name="connsiteY7" fmla="*/ 2117134 h 4238932"/>
                <a:gd name="connsiteX8" fmla="*/ 180269 w 1052625"/>
                <a:gd name="connsiteY8" fmla="*/ 2132374 h 4238932"/>
                <a:gd name="connsiteX9" fmla="*/ 255696 w 1052625"/>
                <a:gd name="connsiteY9" fmla="*/ 3043058 h 4238932"/>
                <a:gd name="connsiteX10" fmla="*/ 504414 w 1052625"/>
                <a:gd name="connsiteY10" fmla="*/ 3514537 h 4238932"/>
                <a:gd name="connsiteX11" fmla="*/ 833639 w 1052625"/>
                <a:gd name="connsiteY11" fmla="*/ 2117134 h 4238932"/>
                <a:gd name="connsiteX12" fmla="*/ 476474 w 1052625"/>
                <a:gd name="connsiteY12" fmla="*/ 689251 h 4238932"/>
                <a:gd name="connsiteX13" fmla="*/ 245536 w 1052625"/>
                <a:gd name="connsiteY13" fmla="*/ 1221878 h 4238932"/>
                <a:gd name="connsiteX14" fmla="*/ 180269 w 1052625"/>
                <a:gd name="connsiteY14" fmla="*/ 2132374 h 4238932"/>
                <a:gd name="connsiteX0" fmla="*/ 16936 w 1052625"/>
                <a:gd name="connsiteY0" fmla="*/ 2117134 h 4238932"/>
                <a:gd name="connsiteX1" fmla="*/ 164256 w 1052625"/>
                <a:gd name="connsiteY1" fmla="*/ 571638 h 4238932"/>
                <a:gd name="connsiteX2" fmla="*/ 535529 w 1052625"/>
                <a:gd name="connsiteY2" fmla="*/ 138 h 4238932"/>
                <a:gd name="connsiteX3" fmla="*/ 923716 w 1052625"/>
                <a:gd name="connsiteY3" fmla="*/ 759598 h 4238932"/>
                <a:gd name="connsiteX4" fmla="*/ 1052217 w 1052625"/>
                <a:gd name="connsiteY4" fmla="*/ 2117134 h 4238932"/>
                <a:gd name="connsiteX5" fmla="*/ 888791 w 1052625"/>
                <a:gd name="connsiteY5" fmla="*/ 3584713 h 4238932"/>
                <a:gd name="connsiteX6" fmla="*/ 537434 w 1052625"/>
                <a:gd name="connsiteY6" fmla="*/ 4226510 h 4238932"/>
                <a:gd name="connsiteX7" fmla="*/ 16936 w 1052625"/>
                <a:gd name="connsiteY7" fmla="*/ 2117134 h 4238932"/>
                <a:gd name="connsiteX8" fmla="*/ 180269 w 1052625"/>
                <a:gd name="connsiteY8" fmla="*/ 2132374 h 4238932"/>
                <a:gd name="connsiteX9" fmla="*/ 255696 w 1052625"/>
                <a:gd name="connsiteY9" fmla="*/ 3043058 h 4238932"/>
                <a:gd name="connsiteX10" fmla="*/ 504414 w 1052625"/>
                <a:gd name="connsiteY10" fmla="*/ 3514537 h 4238932"/>
                <a:gd name="connsiteX11" fmla="*/ 833639 w 1052625"/>
                <a:gd name="connsiteY11" fmla="*/ 2117134 h 4238932"/>
                <a:gd name="connsiteX12" fmla="*/ 476474 w 1052625"/>
                <a:gd name="connsiteY12" fmla="*/ 689251 h 4238932"/>
                <a:gd name="connsiteX13" fmla="*/ 245536 w 1052625"/>
                <a:gd name="connsiteY13" fmla="*/ 1221878 h 4238932"/>
                <a:gd name="connsiteX14" fmla="*/ 180269 w 1052625"/>
                <a:gd name="connsiteY14" fmla="*/ 2132374 h 4238932"/>
                <a:gd name="connsiteX0" fmla="*/ 16936 w 1052625"/>
                <a:gd name="connsiteY0" fmla="*/ 2117134 h 4238932"/>
                <a:gd name="connsiteX1" fmla="*/ 164256 w 1052625"/>
                <a:gd name="connsiteY1" fmla="*/ 571638 h 4238932"/>
                <a:gd name="connsiteX2" fmla="*/ 535529 w 1052625"/>
                <a:gd name="connsiteY2" fmla="*/ 138 h 4238932"/>
                <a:gd name="connsiteX3" fmla="*/ 923716 w 1052625"/>
                <a:gd name="connsiteY3" fmla="*/ 759598 h 4238932"/>
                <a:gd name="connsiteX4" fmla="*/ 1052217 w 1052625"/>
                <a:gd name="connsiteY4" fmla="*/ 2117134 h 4238932"/>
                <a:gd name="connsiteX5" fmla="*/ 888791 w 1052625"/>
                <a:gd name="connsiteY5" fmla="*/ 3584713 h 4238932"/>
                <a:gd name="connsiteX6" fmla="*/ 537434 w 1052625"/>
                <a:gd name="connsiteY6" fmla="*/ 4226510 h 4238932"/>
                <a:gd name="connsiteX7" fmla="*/ 16936 w 1052625"/>
                <a:gd name="connsiteY7" fmla="*/ 2117134 h 4238932"/>
                <a:gd name="connsiteX8" fmla="*/ 180269 w 1052625"/>
                <a:gd name="connsiteY8" fmla="*/ 2132374 h 4238932"/>
                <a:gd name="connsiteX9" fmla="*/ 255696 w 1052625"/>
                <a:gd name="connsiteY9" fmla="*/ 3043058 h 4238932"/>
                <a:gd name="connsiteX10" fmla="*/ 504414 w 1052625"/>
                <a:gd name="connsiteY10" fmla="*/ 3514537 h 4238932"/>
                <a:gd name="connsiteX11" fmla="*/ 833639 w 1052625"/>
                <a:gd name="connsiteY11" fmla="*/ 2117134 h 4238932"/>
                <a:gd name="connsiteX12" fmla="*/ 476474 w 1052625"/>
                <a:gd name="connsiteY12" fmla="*/ 689251 h 4238932"/>
                <a:gd name="connsiteX13" fmla="*/ 245536 w 1052625"/>
                <a:gd name="connsiteY13" fmla="*/ 1221878 h 4238932"/>
                <a:gd name="connsiteX14" fmla="*/ 180269 w 1052625"/>
                <a:gd name="connsiteY14" fmla="*/ 2132374 h 4238932"/>
                <a:gd name="connsiteX0" fmla="*/ 16936 w 1052625"/>
                <a:gd name="connsiteY0" fmla="*/ 2117134 h 4238932"/>
                <a:gd name="connsiteX1" fmla="*/ 164256 w 1052625"/>
                <a:gd name="connsiteY1" fmla="*/ 571638 h 4238932"/>
                <a:gd name="connsiteX2" fmla="*/ 535529 w 1052625"/>
                <a:gd name="connsiteY2" fmla="*/ 138 h 4238932"/>
                <a:gd name="connsiteX3" fmla="*/ 923716 w 1052625"/>
                <a:gd name="connsiteY3" fmla="*/ 759598 h 4238932"/>
                <a:gd name="connsiteX4" fmla="*/ 1052217 w 1052625"/>
                <a:gd name="connsiteY4" fmla="*/ 2117134 h 4238932"/>
                <a:gd name="connsiteX5" fmla="*/ 888791 w 1052625"/>
                <a:gd name="connsiteY5" fmla="*/ 3584713 h 4238932"/>
                <a:gd name="connsiteX6" fmla="*/ 537434 w 1052625"/>
                <a:gd name="connsiteY6" fmla="*/ 4226510 h 4238932"/>
                <a:gd name="connsiteX7" fmla="*/ 16936 w 1052625"/>
                <a:gd name="connsiteY7" fmla="*/ 2117134 h 4238932"/>
                <a:gd name="connsiteX8" fmla="*/ 180269 w 1052625"/>
                <a:gd name="connsiteY8" fmla="*/ 2132374 h 4238932"/>
                <a:gd name="connsiteX9" fmla="*/ 255696 w 1052625"/>
                <a:gd name="connsiteY9" fmla="*/ 3043058 h 4238932"/>
                <a:gd name="connsiteX10" fmla="*/ 504414 w 1052625"/>
                <a:gd name="connsiteY10" fmla="*/ 3514537 h 4238932"/>
                <a:gd name="connsiteX11" fmla="*/ 833639 w 1052625"/>
                <a:gd name="connsiteY11" fmla="*/ 2117134 h 4238932"/>
                <a:gd name="connsiteX12" fmla="*/ 476474 w 1052625"/>
                <a:gd name="connsiteY12" fmla="*/ 689251 h 4238932"/>
                <a:gd name="connsiteX13" fmla="*/ 245536 w 1052625"/>
                <a:gd name="connsiteY13" fmla="*/ 1221878 h 4238932"/>
                <a:gd name="connsiteX14" fmla="*/ 180269 w 1052625"/>
                <a:gd name="connsiteY14" fmla="*/ 2132374 h 4238932"/>
                <a:gd name="connsiteX0" fmla="*/ 16936 w 1052625"/>
                <a:gd name="connsiteY0" fmla="*/ 2117134 h 4238932"/>
                <a:gd name="connsiteX1" fmla="*/ 164256 w 1052625"/>
                <a:gd name="connsiteY1" fmla="*/ 571638 h 4238932"/>
                <a:gd name="connsiteX2" fmla="*/ 535529 w 1052625"/>
                <a:gd name="connsiteY2" fmla="*/ 138 h 4238932"/>
                <a:gd name="connsiteX3" fmla="*/ 923716 w 1052625"/>
                <a:gd name="connsiteY3" fmla="*/ 759598 h 4238932"/>
                <a:gd name="connsiteX4" fmla="*/ 1052217 w 1052625"/>
                <a:gd name="connsiteY4" fmla="*/ 2117134 h 4238932"/>
                <a:gd name="connsiteX5" fmla="*/ 888791 w 1052625"/>
                <a:gd name="connsiteY5" fmla="*/ 3584713 h 4238932"/>
                <a:gd name="connsiteX6" fmla="*/ 537434 w 1052625"/>
                <a:gd name="connsiteY6" fmla="*/ 4226510 h 4238932"/>
                <a:gd name="connsiteX7" fmla="*/ 16936 w 1052625"/>
                <a:gd name="connsiteY7" fmla="*/ 2117134 h 4238932"/>
                <a:gd name="connsiteX8" fmla="*/ 180269 w 1052625"/>
                <a:gd name="connsiteY8" fmla="*/ 2132374 h 4238932"/>
                <a:gd name="connsiteX9" fmla="*/ 255696 w 1052625"/>
                <a:gd name="connsiteY9" fmla="*/ 3043058 h 4238932"/>
                <a:gd name="connsiteX10" fmla="*/ 504414 w 1052625"/>
                <a:gd name="connsiteY10" fmla="*/ 3514537 h 4238932"/>
                <a:gd name="connsiteX11" fmla="*/ 833639 w 1052625"/>
                <a:gd name="connsiteY11" fmla="*/ 2117134 h 4238932"/>
                <a:gd name="connsiteX12" fmla="*/ 476474 w 1052625"/>
                <a:gd name="connsiteY12" fmla="*/ 689251 h 4238932"/>
                <a:gd name="connsiteX13" fmla="*/ 245536 w 1052625"/>
                <a:gd name="connsiteY13" fmla="*/ 1221878 h 4238932"/>
                <a:gd name="connsiteX14" fmla="*/ 180269 w 1052625"/>
                <a:gd name="connsiteY14" fmla="*/ 2132374 h 4238932"/>
                <a:gd name="connsiteX0" fmla="*/ 16936 w 1052625"/>
                <a:gd name="connsiteY0" fmla="*/ 2117134 h 4226540"/>
                <a:gd name="connsiteX1" fmla="*/ 164256 w 1052625"/>
                <a:gd name="connsiteY1" fmla="*/ 571638 h 4226540"/>
                <a:gd name="connsiteX2" fmla="*/ 535529 w 1052625"/>
                <a:gd name="connsiteY2" fmla="*/ 138 h 4226540"/>
                <a:gd name="connsiteX3" fmla="*/ 923716 w 1052625"/>
                <a:gd name="connsiteY3" fmla="*/ 759598 h 4226540"/>
                <a:gd name="connsiteX4" fmla="*/ 1052217 w 1052625"/>
                <a:gd name="connsiteY4" fmla="*/ 2117134 h 4226540"/>
                <a:gd name="connsiteX5" fmla="*/ 888791 w 1052625"/>
                <a:gd name="connsiteY5" fmla="*/ 3584713 h 4226540"/>
                <a:gd name="connsiteX6" fmla="*/ 537434 w 1052625"/>
                <a:gd name="connsiteY6" fmla="*/ 4226510 h 4226540"/>
                <a:gd name="connsiteX7" fmla="*/ 16936 w 1052625"/>
                <a:gd name="connsiteY7" fmla="*/ 2117134 h 4226540"/>
                <a:gd name="connsiteX8" fmla="*/ 180269 w 1052625"/>
                <a:gd name="connsiteY8" fmla="*/ 2132374 h 4226540"/>
                <a:gd name="connsiteX9" fmla="*/ 255696 w 1052625"/>
                <a:gd name="connsiteY9" fmla="*/ 3043058 h 4226540"/>
                <a:gd name="connsiteX10" fmla="*/ 504414 w 1052625"/>
                <a:gd name="connsiteY10" fmla="*/ 3514537 h 4226540"/>
                <a:gd name="connsiteX11" fmla="*/ 833639 w 1052625"/>
                <a:gd name="connsiteY11" fmla="*/ 2117134 h 4226540"/>
                <a:gd name="connsiteX12" fmla="*/ 476474 w 1052625"/>
                <a:gd name="connsiteY12" fmla="*/ 689251 h 4226540"/>
                <a:gd name="connsiteX13" fmla="*/ 245536 w 1052625"/>
                <a:gd name="connsiteY13" fmla="*/ 1221878 h 4226540"/>
                <a:gd name="connsiteX14" fmla="*/ 180269 w 1052625"/>
                <a:gd name="connsiteY14" fmla="*/ 2132374 h 4226540"/>
                <a:gd name="connsiteX0" fmla="*/ 16345 w 1052034"/>
                <a:gd name="connsiteY0" fmla="*/ 2117134 h 4237970"/>
                <a:gd name="connsiteX1" fmla="*/ 163665 w 1052034"/>
                <a:gd name="connsiteY1" fmla="*/ 571638 h 4237970"/>
                <a:gd name="connsiteX2" fmla="*/ 534938 w 1052034"/>
                <a:gd name="connsiteY2" fmla="*/ 138 h 4237970"/>
                <a:gd name="connsiteX3" fmla="*/ 923125 w 1052034"/>
                <a:gd name="connsiteY3" fmla="*/ 759598 h 4237970"/>
                <a:gd name="connsiteX4" fmla="*/ 1051626 w 1052034"/>
                <a:gd name="connsiteY4" fmla="*/ 2117134 h 4237970"/>
                <a:gd name="connsiteX5" fmla="*/ 888200 w 1052034"/>
                <a:gd name="connsiteY5" fmla="*/ 3584713 h 4237970"/>
                <a:gd name="connsiteX6" fmla="*/ 527318 w 1052034"/>
                <a:gd name="connsiteY6" fmla="*/ 4237940 h 4237970"/>
                <a:gd name="connsiteX7" fmla="*/ 16345 w 1052034"/>
                <a:gd name="connsiteY7" fmla="*/ 2117134 h 4237970"/>
                <a:gd name="connsiteX8" fmla="*/ 179678 w 1052034"/>
                <a:gd name="connsiteY8" fmla="*/ 2132374 h 4237970"/>
                <a:gd name="connsiteX9" fmla="*/ 255105 w 1052034"/>
                <a:gd name="connsiteY9" fmla="*/ 3043058 h 4237970"/>
                <a:gd name="connsiteX10" fmla="*/ 503823 w 1052034"/>
                <a:gd name="connsiteY10" fmla="*/ 3514537 h 4237970"/>
                <a:gd name="connsiteX11" fmla="*/ 833048 w 1052034"/>
                <a:gd name="connsiteY11" fmla="*/ 2117134 h 4237970"/>
                <a:gd name="connsiteX12" fmla="*/ 475883 w 1052034"/>
                <a:gd name="connsiteY12" fmla="*/ 689251 h 4237970"/>
                <a:gd name="connsiteX13" fmla="*/ 244945 w 1052034"/>
                <a:gd name="connsiteY13" fmla="*/ 1221878 h 4237970"/>
                <a:gd name="connsiteX14" fmla="*/ 179678 w 1052034"/>
                <a:gd name="connsiteY14" fmla="*/ 2132374 h 4237970"/>
                <a:gd name="connsiteX0" fmla="*/ 16345 w 1052034"/>
                <a:gd name="connsiteY0" fmla="*/ 2117134 h 4237970"/>
                <a:gd name="connsiteX1" fmla="*/ 163665 w 1052034"/>
                <a:gd name="connsiteY1" fmla="*/ 571638 h 4237970"/>
                <a:gd name="connsiteX2" fmla="*/ 534938 w 1052034"/>
                <a:gd name="connsiteY2" fmla="*/ 138 h 4237970"/>
                <a:gd name="connsiteX3" fmla="*/ 923125 w 1052034"/>
                <a:gd name="connsiteY3" fmla="*/ 759598 h 4237970"/>
                <a:gd name="connsiteX4" fmla="*/ 1051626 w 1052034"/>
                <a:gd name="connsiteY4" fmla="*/ 2117134 h 4237970"/>
                <a:gd name="connsiteX5" fmla="*/ 888200 w 1052034"/>
                <a:gd name="connsiteY5" fmla="*/ 3584713 h 4237970"/>
                <a:gd name="connsiteX6" fmla="*/ 527318 w 1052034"/>
                <a:gd name="connsiteY6" fmla="*/ 4237940 h 4237970"/>
                <a:gd name="connsiteX7" fmla="*/ 16345 w 1052034"/>
                <a:gd name="connsiteY7" fmla="*/ 2117134 h 4237970"/>
                <a:gd name="connsiteX8" fmla="*/ 179678 w 1052034"/>
                <a:gd name="connsiteY8" fmla="*/ 2132374 h 4237970"/>
                <a:gd name="connsiteX9" fmla="*/ 255105 w 1052034"/>
                <a:gd name="connsiteY9" fmla="*/ 3043058 h 4237970"/>
                <a:gd name="connsiteX10" fmla="*/ 503823 w 1052034"/>
                <a:gd name="connsiteY10" fmla="*/ 3514537 h 4237970"/>
                <a:gd name="connsiteX11" fmla="*/ 833048 w 1052034"/>
                <a:gd name="connsiteY11" fmla="*/ 2117134 h 4237970"/>
                <a:gd name="connsiteX12" fmla="*/ 475883 w 1052034"/>
                <a:gd name="connsiteY12" fmla="*/ 689251 h 4237970"/>
                <a:gd name="connsiteX13" fmla="*/ 244945 w 1052034"/>
                <a:gd name="connsiteY13" fmla="*/ 1221878 h 4237970"/>
                <a:gd name="connsiteX14" fmla="*/ 179678 w 1052034"/>
                <a:gd name="connsiteY14" fmla="*/ 2132374 h 4237970"/>
                <a:gd name="connsiteX0" fmla="*/ 16345 w 1052034"/>
                <a:gd name="connsiteY0" fmla="*/ 2117134 h 4237970"/>
                <a:gd name="connsiteX1" fmla="*/ 163665 w 1052034"/>
                <a:gd name="connsiteY1" fmla="*/ 571638 h 4237970"/>
                <a:gd name="connsiteX2" fmla="*/ 534938 w 1052034"/>
                <a:gd name="connsiteY2" fmla="*/ 138 h 4237970"/>
                <a:gd name="connsiteX3" fmla="*/ 923125 w 1052034"/>
                <a:gd name="connsiteY3" fmla="*/ 759598 h 4237970"/>
                <a:gd name="connsiteX4" fmla="*/ 1051626 w 1052034"/>
                <a:gd name="connsiteY4" fmla="*/ 2117134 h 4237970"/>
                <a:gd name="connsiteX5" fmla="*/ 888200 w 1052034"/>
                <a:gd name="connsiteY5" fmla="*/ 3584713 h 4237970"/>
                <a:gd name="connsiteX6" fmla="*/ 527318 w 1052034"/>
                <a:gd name="connsiteY6" fmla="*/ 4237940 h 4237970"/>
                <a:gd name="connsiteX7" fmla="*/ 16345 w 1052034"/>
                <a:gd name="connsiteY7" fmla="*/ 2117134 h 4237970"/>
                <a:gd name="connsiteX8" fmla="*/ 179678 w 1052034"/>
                <a:gd name="connsiteY8" fmla="*/ 2132374 h 4237970"/>
                <a:gd name="connsiteX9" fmla="*/ 255105 w 1052034"/>
                <a:gd name="connsiteY9" fmla="*/ 3043058 h 4237970"/>
                <a:gd name="connsiteX10" fmla="*/ 503823 w 1052034"/>
                <a:gd name="connsiteY10" fmla="*/ 3514537 h 4237970"/>
                <a:gd name="connsiteX11" fmla="*/ 833048 w 1052034"/>
                <a:gd name="connsiteY11" fmla="*/ 2117134 h 4237970"/>
                <a:gd name="connsiteX12" fmla="*/ 475883 w 1052034"/>
                <a:gd name="connsiteY12" fmla="*/ 689251 h 4237970"/>
                <a:gd name="connsiteX13" fmla="*/ 244945 w 1052034"/>
                <a:gd name="connsiteY13" fmla="*/ 1221878 h 4237970"/>
                <a:gd name="connsiteX14" fmla="*/ 179678 w 1052034"/>
                <a:gd name="connsiteY14" fmla="*/ 2132374 h 4237970"/>
                <a:gd name="connsiteX0" fmla="*/ 14604 w 1071248"/>
                <a:gd name="connsiteY0" fmla="*/ 2119039 h 4237970"/>
                <a:gd name="connsiteX1" fmla="*/ 182879 w 1071248"/>
                <a:gd name="connsiteY1" fmla="*/ 571638 h 4237970"/>
                <a:gd name="connsiteX2" fmla="*/ 554152 w 1071248"/>
                <a:gd name="connsiteY2" fmla="*/ 138 h 4237970"/>
                <a:gd name="connsiteX3" fmla="*/ 942339 w 1071248"/>
                <a:gd name="connsiteY3" fmla="*/ 759598 h 4237970"/>
                <a:gd name="connsiteX4" fmla="*/ 1070840 w 1071248"/>
                <a:gd name="connsiteY4" fmla="*/ 2117134 h 4237970"/>
                <a:gd name="connsiteX5" fmla="*/ 907414 w 1071248"/>
                <a:gd name="connsiteY5" fmla="*/ 3584713 h 4237970"/>
                <a:gd name="connsiteX6" fmla="*/ 546532 w 1071248"/>
                <a:gd name="connsiteY6" fmla="*/ 4237940 h 4237970"/>
                <a:gd name="connsiteX7" fmla="*/ 14604 w 1071248"/>
                <a:gd name="connsiteY7" fmla="*/ 2119039 h 4237970"/>
                <a:gd name="connsiteX8" fmla="*/ 198892 w 1071248"/>
                <a:gd name="connsiteY8" fmla="*/ 2132374 h 4237970"/>
                <a:gd name="connsiteX9" fmla="*/ 274319 w 1071248"/>
                <a:gd name="connsiteY9" fmla="*/ 3043058 h 4237970"/>
                <a:gd name="connsiteX10" fmla="*/ 523037 w 1071248"/>
                <a:gd name="connsiteY10" fmla="*/ 3514537 h 4237970"/>
                <a:gd name="connsiteX11" fmla="*/ 852262 w 1071248"/>
                <a:gd name="connsiteY11" fmla="*/ 2117134 h 4237970"/>
                <a:gd name="connsiteX12" fmla="*/ 495097 w 1071248"/>
                <a:gd name="connsiteY12" fmla="*/ 689251 h 4237970"/>
                <a:gd name="connsiteX13" fmla="*/ 264159 w 1071248"/>
                <a:gd name="connsiteY13" fmla="*/ 1221878 h 4237970"/>
                <a:gd name="connsiteX14" fmla="*/ 198892 w 1071248"/>
                <a:gd name="connsiteY14" fmla="*/ 2132374 h 4237970"/>
                <a:gd name="connsiteX0" fmla="*/ 4520 w 1061164"/>
                <a:gd name="connsiteY0" fmla="*/ 2119039 h 4237970"/>
                <a:gd name="connsiteX1" fmla="*/ 172795 w 1061164"/>
                <a:gd name="connsiteY1" fmla="*/ 571638 h 4237970"/>
                <a:gd name="connsiteX2" fmla="*/ 544068 w 1061164"/>
                <a:gd name="connsiteY2" fmla="*/ 138 h 4237970"/>
                <a:gd name="connsiteX3" fmla="*/ 932255 w 1061164"/>
                <a:gd name="connsiteY3" fmla="*/ 759598 h 4237970"/>
                <a:gd name="connsiteX4" fmla="*/ 1060756 w 1061164"/>
                <a:gd name="connsiteY4" fmla="*/ 2117134 h 4237970"/>
                <a:gd name="connsiteX5" fmla="*/ 897330 w 1061164"/>
                <a:gd name="connsiteY5" fmla="*/ 3584713 h 4237970"/>
                <a:gd name="connsiteX6" fmla="*/ 536448 w 1061164"/>
                <a:gd name="connsiteY6" fmla="*/ 4237940 h 4237970"/>
                <a:gd name="connsiteX7" fmla="*/ 4520 w 1061164"/>
                <a:gd name="connsiteY7" fmla="*/ 2119039 h 4237970"/>
                <a:gd name="connsiteX8" fmla="*/ 188808 w 1061164"/>
                <a:gd name="connsiteY8" fmla="*/ 2132374 h 4237970"/>
                <a:gd name="connsiteX9" fmla="*/ 264235 w 1061164"/>
                <a:gd name="connsiteY9" fmla="*/ 3043058 h 4237970"/>
                <a:gd name="connsiteX10" fmla="*/ 512953 w 1061164"/>
                <a:gd name="connsiteY10" fmla="*/ 3514537 h 4237970"/>
                <a:gd name="connsiteX11" fmla="*/ 842178 w 1061164"/>
                <a:gd name="connsiteY11" fmla="*/ 2117134 h 4237970"/>
                <a:gd name="connsiteX12" fmla="*/ 485013 w 1061164"/>
                <a:gd name="connsiteY12" fmla="*/ 689251 h 4237970"/>
                <a:gd name="connsiteX13" fmla="*/ 254075 w 1061164"/>
                <a:gd name="connsiteY13" fmla="*/ 1221878 h 4237970"/>
                <a:gd name="connsiteX14" fmla="*/ 188808 w 1061164"/>
                <a:gd name="connsiteY14" fmla="*/ 2132374 h 4237970"/>
                <a:gd name="connsiteX0" fmla="*/ 4520 w 1061164"/>
                <a:gd name="connsiteY0" fmla="*/ 2119039 h 4237970"/>
                <a:gd name="connsiteX1" fmla="*/ 172795 w 1061164"/>
                <a:gd name="connsiteY1" fmla="*/ 571638 h 4237970"/>
                <a:gd name="connsiteX2" fmla="*/ 544068 w 1061164"/>
                <a:gd name="connsiteY2" fmla="*/ 138 h 4237970"/>
                <a:gd name="connsiteX3" fmla="*/ 932255 w 1061164"/>
                <a:gd name="connsiteY3" fmla="*/ 759598 h 4237970"/>
                <a:gd name="connsiteX4" fmla="*/ 1060756 w 1061164"/>
                <a:gd name="connsiteY4" fmla="*/ 2117134 h 4237970"/>
                <a:gd name="connsiteX5" fmla="*/ 897330 w 1061164"/>
                <a:gd name="connsiteY5" fmla="*/ 3584713 h 4237970"/>
                <a:gd name="connsiteX6" fmla="*/ 536448 w 1061164"/>
                <a:gd name="connsiteY6" fmla="*/ 4237940 h 4237970"/>
                <a:gd name="connsiteX7" fmla="*/ 4520 w 1061164"/>
                <a:gd name="connsiteY7" fmla="*/ 2119039 h 4237970"/>
                <a:gd name="connsiteX8" fmla="*/ 188808 w 1061164"/>
                <a:gd name="connsiteY8" fmla="*/ 2132374 h 4237970"/>
                <a:gd name="connsiteX9" fmla="*/ 264235 w 1061164"/>
                <a:gd name="connsiteY9" fmla="*/ 3043058 h 4237970"/>
                <a:gd name="connsiteX10" fmla="*/ 512953 w 1061164"/>
                <a:gd name="connsiteY10" fmla="*/ 3514537 h 4237970"/>
                <a:gd name="connsiteX11" fmla="*/ 842178 w 1061164"/>
                <a:gd name="connsiteY11" fmla="*/ 2117134 h 4237970"/>
                <a:gd name="connsiteX12" fmla="*/ 485013 w 1061164"/>
                <a:gd name="connsiteY12" fmla="*/ 689251 h 4237970"/>
                <a:gd name="connsiteX13" fmla="*/ 254075 w 1061164"/>
                <a:gd name="connsiteY13" fmla="*/ 1221878 h 4237970"/>
                <a:gd name="connsiteX14" fmla="*/ 188808 w 1061164"/>
                <a:gd name="connsiteY14" fmla="*/ 2132374 h 4237970"/>
                <a:gd name="connsiteX0" fmla="*/ 1203 w 1057847"/>
                <a:gd name="connsiteY0" fmla="*/ 2119039 h 4237970"/>
                <a:gd name="connsiteX1" fmla="*/ 169478 w 1057847"/>
                <a:gd name="connsiteY1" fmla="*/ 571638 h 4237970"/>
                <a:gd name="connsiteX2" fmla="*/ 540751 w 1057847"/>
                <a:gd name="connsiteY2" fmla="*/ 138 h 4237970"/>
                <a:gd name="connsiteX3" fmla="*/ 928938 w 1057847"/>
                <a:gd name="connsiteY3" fmla="*/ 759598 h 4237970"/>
                <a:gd name="connsiteX4" fmla="*/ 1057439 w 1057847"/>
                <a:gd name="connsiteY4" fmla="*/ 2117134 h 4237970"/>
                <a:gd name="connsiteX5" fmla="*/ 894013 w 1057847"/>
                <a:gd name="connsiteY5" fmla="*/ 3584713 h 4237970"/>
                <a:gd name="connsiteX6" fmla="*/ 533131 w 1057847"/>
                <a:gd name="connsiteY6" fmla="*/ 4237940 h 4237970"/>
                <a:gd name="connsiteX7" fmla="*/ 1203 w 1057847"/>
                <a:gd name="connsiteY7" fmla="*/ 2119039 h 4237970"/>
                <a:gd name="connsiteX8" fmla="*/ 185491 w 1057847"/>
                <a:gd name="connsiteY8" fmla="*/ 2132374 h 4237970"/>
                <a:gd name="connsiteX9" fmla="*/ 260918 w 1057847"/>
                <a:gd name="connsiteY9" fmla="*/ 3043058 h 4237970"/>
                <a:gd name="connsiteX10" fmla="*/ 509636 w 1057847"/>
                <a:gd name="connsiteY10" fmla="*/ 3514537 h 4237970"/>
                <a:gd name="connsiteX11" fmla="*/ 838861 w 1057847"/>
                <a:gd name="connsiteY11" fmla="*/ 2117134 h 4237970"/>
                <a:gd name="connsiteX12" fmla="*/ 481696 w 1057847"/>
                <a:gd name="connsiteY12" fmla="*/ 689251 h 4237970"/>
                <a:gd name="connsiteX13" fmla="*/ 250758 w 1057847"/>
                <a:gd name="connsiteY13" fmla="*/ 1221878 h 4237970"/>
                <a:gd name="connsiteX14" fmla="*/ 185491 w 1057847"/>
                <a:gd name="connsiteY14" fmla="*/ 2132374 h 4237970"/>
                <a:gd name="connsiteX0" fmla="*/ 7746 w 1064390"/>
                <a:gd name="connsiteY0" fmla="*/ 2119039 h 4237970"/>
                <a:gd name="connsiteX1" fmla="*/ 176021 w 1064390"/>
                <a:gd name="connsiteY1" fmla="*/ 571638 h 4237970"/>
                <a:gd name="connsiteX2" fmla="*/ 547294 w 1064390"/>
                <a:gd name="connsiteY2" fmla="*/ 138 h 4237970"/>
                <a:gd name="connsiteX3" fmla="*/ 935481 w 1064390"/>
                <a:gd name="connsiteY3" fmla="*/ 759598 h 4237970"/>
                <a:gd name="connsiteX4" fmla="*/ 1063982 w 1064390"/>
                <a:gd name="connsiteY4" fmla="*/ 2117134 h 4237970"/>
                <a:gd name="connsiteX5" fmla="*/ 900556 w 1064390"/>
                <a:gd name="connsiteY5" fmla="*/ 3584713 h 4237970"/>
                <a:gd name="connsiteX6" fmla="*/ 539674 w 1064390"/>
                <a:gd name="connsiteY6" fmla="*/ 4237940 h 4237970"/>
                <a:gd name="connsiteX7" fmla="*/ 7746 w 1064390"/>
                <a:gd name="connsiteY7" fmla="*/ 2119039 h 4237970"/>
                <a:gd name="connsiteX8" fmla="*/ 192034 w 1064390"/>
                <a:gd name="connsiteY8" fmla="*/ 2132374 h 4237970"/>
                <a:gd name="connsiteX9" fmla="*/ 267461 w 1064390"/>
                <a:gd name="connsiteY9" fmla="*/ 3043058 h 4237970"/>
                <a:gd name="connsiteX10" fmla="*/ 516179 w 1064390"/>
                <a:gd name="connsiteY10" fmla="*/ 3514537 h 4237970"/>
                <a:gd name="connsiteX11" fmla="*/ 845404 w 1064390"/>
                <a:gd name="connsiteY11" fmla="*/ 2117134 h 4237970"/>
                <a:gd name="connsiteX12" fmla="*/ 488239 w 1064390"/>
                <a:gd name="connsiteY12" fmla="*/ 689251 h 4237970"/>
                <a:gd name="connsiteX13" fmla="*/ 257301 w 1064390"/>
                <a:gd name="connsiteY13" fmla="*/ 1221878 h 4237970"/>
                <a:gd name="connsiteX14" fmla="*/ 192034 w 1064390"/>
                <a:gd name="connsiteY14" fmla="*/ 2132374 h 4237970"/>
                <a:gd name="connsiteX0" fmla="*/ 7746 w 1064390"/>
                <a:gd name="connsiteY0" fmla="*/ 2119039 h 4237970"/>
                <a:gd name="connsiteX1" fmla="*/ 176021 w 1064390"/>
                <a:gd name="connsiteY1" fmla="*/ 571638 h 4237970"/>
                <a:gd name="connsiteX2" fmla="*/ 547294 w 1064390"/>
                <a:gd name="connsiteY2" fmla="*/ 138 h 4237970"/>
                <a:gd name="connsiteX3" fmla="*/ 935481 w 1064390"/>
                <a:gd name="connsiteY3" fmla="*/ 759598 h 4237970"/>
                <a:gd name="connsiteX4" fmla="*/ 1063982 w 1064390"/>
                <a:gd name="connsiteY4" fmla="*/ 2117134 h 4237970"/>
                <a:gd name="connsiteX5" fmla="*/ 900556 w 1064390"/>
                <a:gd name="connsiteY5" fmla="*/ 3584713 h 4237970"/>
                <a:gd name="connsiteX6" fmla="*/ 539674 w 1064390"/>
                <a:gd name="connsiteY6" fmla="*/ 4237940 h 4237970"/>
                <a:gd name="connsiteX7" fmla="*/ 7746 w 1064390"/>
                <a:gd name="connsiteY7" fmla="*/ 2119039 h 4237970"/>
                <a:gd name="connsiteX8" fmla="*/ 192034 w 1064390"/>
                <a:gd name="connsiteY8" fmla="*/ 2132374 h 4237970"/>
                <a:gd name="connsiteX9" fmla="*/ 267461 w 1064390"/>
                <a:gd name="connsiteY9" fmla="*/ 3043058 h 4237970"/>
                <a:gd name="connsiteX10" fmla="*/ 516179 w 1064390"/>
                <a:gd name="connsiteY10" fmla="*/ 3514537 h 4237970"/>
                <a:gd name="connsiteX11" fmla="*/ 845404 w 1064390"/>
                <a:gd name="connsiteY11" fmla="*/ 2117134 h 4237970"/>
                <a:gd name="connsiteX12" fmla="*/ 488239 w 1064390"/>
                <a:gd name="connsiteY12" fmla="*/ 689251 h 4237970"/>
                <a:gd name="connsiteX13" fmla="*/ 257301 w 1064390"/>
                <a:gd name="connsiteY13" fmla="*/ 1221878 h 4237970"/>
                <a:gd name="connsiteX14" fmla="*/ 192034 w 1064390"/>
                <a:gd name="connsiteY14" fmla="*/ 2132374 h 4237970"/>
                <a:gd name="connsiteX0" fmla="*/ 1890 w 1058534"/>
                <a:gd name="connsiteY0" fmla="*/ 2119039 h 4237970"/>
                <a:gd name="connsiteX1" fmla="*/ 170165 w 1058534"/>
                <a:gd name="connsiteY1" fmla="*/ 571638 h 4237970"/>
                <a:gd name="connsiteX2" fmla="*/ 541438 w 1058534"/>
                <a:gd name="connsiteY2" fmla="*/ 138 h 4237970"/>
                <a:gd name="connsiteX3" fmla="*/ 929625 w 1058534"/>
                <a:gd name="connsiteY3" fmla="*/ 759598 h 4237970"/>
                <a:gd name="connsiteX4" fmla="*/ 1058126 w 1058534"/>
                <a:gd name="connsiteY4" fmla="*/ 2117134 h 4237970"/>
                <a:gd name="connsiteX5" fmla="*/ 894700 w 1058534"/>
                <a:gd name="connsiteY5" fmla="*/ 3584713 h 4237970"/>
                <a:gd name="connsiteX6" fmla="*/ 533818 w 1058534"/>
                <a:gd name="connsiteY6" fmla="*/ 4237940 h 4237970"/>
                <a:gd name="connsiteX7" fmla="*/ 1890 w 1058534"/>
                <a:gd name="connsiteY7" fmla="*/ 2119039 h 4237970"/>
                <a:gd name="connsiteX8" fmla="*/ 186178 w 1058534"/>
                <a:gd name="connsiteY8" fmla="*/ 2132374 h 4237970"/>
                <a:gd name="connsiteX9" fmla="*/ 261605 w 1058534"/>
                <a:gd name="connsiteY9" fmla="*/ 3043058 h 4237970"/>
                <a:gd name="connsiteX10" fmla="*/ 510323 w 1058534"/>
                <a:gd name="connsiteY10" fmla="*/ 3514537 h 4237970"/>
                <a:gd name="connsiteX11" fmla="*/ 839548 w 1058534"/>
                <a:gd name="connsiteY11" fmla="*/ 2117134 h 4237970"/>
                <a:gd name="connsiteX12" fmla="*/ 482383 w 1058534"/>
                <a:gd name="connsiteY12" fmla="*/ 689251 h 4237970"/>
                <a:gd name="connsiteX13" fmla="*/ 251445 w 1058534"/>
                <a:gd name="connsiteY13" fmla="*/ 1221878 h 4237970"/>
                <a:gd name="connsiteX14" fmla="*/ 186178 w 1058534"/>
                <a:gd name="connsiteY14" fmla="*/ 2132374 h 4237970"/>
                <a:gd name="connsiteX0" fmla="*/ 1800 w 1064159"/>
                <a:gd name="connsiteY0" fmla="*/ 2122849 h 4237970"/>
                <a:gd name="connsiteX1" fmla="*/ 175790 w 1064159"/>
                <a:gd name="connsiteY1" fmla="*/ 571638 h 4237970"/>
                <a:gd name="connsiteX2" fmla="*/ 547063 w 1064159"/>
                <a:gd name="connsiteY2" fmla="*/ 138 h 4237970"/>
                <a:gd name="connsiteX3" fmla="*/ 935250 w 1064159"/>
                <a:gd name="connsiteY3" fmla="*/ 759598 h 4237970"/>
                <a:gd name="connsiteX4" fmla="*/ 1063751 w 1064159"/>
                <a:gd name="connsiteY4" fmla="*/ 2117134 h 4237970"/>
                <a:gd name="connsiteX5" fmla="*/ 900325 w 1064159"/>
                <a:gd name="connsiteY5" fmla="*/ 3584713 h 4237970"/>
                <a:gd name="connsiteX6" fmla="*/ 539443 w 1064159"/>
                <a:gd name="connsiteY6" fmla="*/ 4237940 h 4237970"/>
                <a:gd name="connsiteX7" fmla="*/ 1800 w 1064159"/>
                <a:gd name="connsiteY7" fmla="*/ 2122849 h 4237970"/>
                <a:gd name="connsiteX8" fmla="*/ 191803 w 1064159"/>
                <a:gd name="connsiteY8" fmla="*/ 2132374 h 4237970"/>
                <a:gd name="connsiteX9" fmla="*/ 267230 w 1064159"/>
                <a:gd name="connsiteY9" fmla="*/ 3043058 h 4237970"/>
                <a:gd name="connsiteX10" fmla="*/ 515948 w 1064159"/>
                <a:gd name="connsiteY10" fmla="*/ 3514537 h 4237970"/>
                <a:gd name="connsiteX11" fmla="*/ 845173 w 1064159"/>
                <a:gd name="connsiteY11" fmla="*/ 2117134 h 4237970"/>
                <a:gd name="connsiteX12" fmla="*/ 488008 w 1064159"/>
                <a:gd name="connsiteY12" fmla="*/ 689251 h 4237970"/>
                <a:gd name="connsiteX13" fmla="*/ 257070 w 1064159"/>
                <a:gd name="connsiteY13" fmla="*/ 1221878 h 4237970"/>
                <a:gd name="connsiteX14" fmla="*/ 191803 w 1064159"/>
                <a:gd name="connsiteY14" fmla="*/ 2132374 h 4237970"/>
                <a:gd name="connsiteX0" fmla="*/ 223 w 1062582"/>
                <a:gd name="connsiteY0" fmla="*/ 2122849 h 4237970"/>
                <a:gd name="connsiteX1" fmla="*/ 174213 w 1062582"/>
                <a:gd name="connsiteY1" fmla="*/ 571638 h 4237970"/>
                <a:gd name="connsiteX2" fmla="*/ 545486 w 1062582"/>
                <a:gd name="connsiteY2" fmla="*/ 138 h 4237970"/>
                <a:gd name="connsiteX3" fmla="*/ 933673 w 1062582"/>
                <a:gd name="connsiteY3" fmla="*/ 759598 h 4237970"/>
                <a:gd name="connsiteX4" fmla="*/ 1062174 w 1062582"/>
                <a:gd name="connsiteY4" fmla="*/ 2117134 h 4237970"/>
                <a:gd name="connsiteX5" fmla="*/ 898748 w 1062582"/>
                <a:gd name="connsiteY5" fmla="*/ 3584713 h 4237970"/>
                <a:gd name="connsiteX6" fmla="*/ 537866 w 1062582"/>
                <a:gd name="connsiteY6" fmla="*/ 4237940 h 4237970"/>
                <a:gd name="connsiteX7" fmla="*/ 223 w 1062582"/>
                <a:gd name="connsiteY7" fmla="*/ 2122849 h 4237970"/>
                <a:gd name="connsiteX8" fmla="*/ 190226 w 1062582"/>
                <a:gd name="connsiteY8" fmla="*/ 2132374 h 4237970"/>
                <a:gd name="connsiteX9" fmla="*/ 265653 w 1062582"/>
                <a:gd name="connsiteY9" fmla="*/ 3043058 h 4237970"/>
                <a:gd name="connsiteX10" fmla="*/ 514371 w 1062582"/>
                <a:gd name="connsiteY10" fmla="*/ 3514537 h 4237970"/>
                <a:gd name="connsiteX11" fmla="*/ 843596 w 1062582"/>
                <a:gd name="connsiteY11" fmla="*/ 2117134 h 4237970"/>
                <a:gd name="connsiteX12" fmla="*/ 486431 w 1062582"/>
                <a:gd name="connsiteY12" fmla="*/ 689251 h 4237970"/>
                <a:gd name="connsiteX13" fmla="*/ 255493 w 1062582"/>
                <a:gd name="connsiteY13" fmla="*/ 1221878 h 4237970"/>
                <a:gd name="connsiteX14" fmla="*/ 190226 w 1062582"/>
                <a:gd name="connsiteY14" fmla="*/ 2132374 h 4237970"/>
                <a:gd name="connsiteX0" fmla="*/ 223 w 1062582"/>
                <a:gd name="connsiteY0" fmla="*/ 2122849 h 4237970"/>
                <a:gd name="connsiteX1" fmla="*/ 174213 w 1062582"/>
                <a:gd name="connsiteY1" fmla="*/ 571638 h 4237970"/>
                <a:gd name="connsiteX2" fmla="*/ 545486 w 1062582"/>
                <a:gd name="connsiteY2" fmla="*/ 138 h 4237970"/>
                <a:gd name="connsiteX3" fmla="*/ 933673 w 1062582"/>
                <a:gd name="connsiteY3" fmla="*/ 759598 h 4237970"/>
                <a:gd name="connsiteX4" fmla="*/ 1062174 w 1062582"/>
                <a:gd name="connsiteY4" fmla="*/ 2117134 h 4237970"/>
                <a:gd name="connsiteX5" fmla="*/ 898748 w 1062582"/>
                <a:gd name="connsiteY5" fmla="*/ 3584713 h 4237970"/>
                <a:gd name="connsiteX6" fmla="*/ 537866 w 1062582"/>
                <a:gd name="connsiteY6" fmla="*/ 4237940 h 4237970"/>
                <a:gd name="connsiteX7" fmla="*/ 223 w 1062582"/>
                <a:gd name="connsiteY7" fmla="*/ 2122849 h 4237970"/>
                <a:gd name="connsiteX8" fmla="*/ 190226 w 1062582"/>
                <a:gd name="connsiteY8" fmla="*/ 2132374 h 4237970"/>
                <a:gd name="connsiteX9" fmla="*/ 265653 w 1062582"/>
                <a:gd name="connsiteY9" fmla="*/ 3043058 h 4237970"/>
                <a:gd name="connsiteX10" fmla="*/ 514371 w 1062582"/>
                <a:gd name="connsiteY10" fmla="*/ 3514537 h 4237970"/>
                <a:gd name="connsiteX11" fmla="*/ 843596 w 1062582"/>
                <a:gd name="connsiteY11" fmla="*/ 2117134 h 4237970"/>
                <a:gd name="connsiteX12" fmla="*/ 486431 w 1062582"/>
                <a:gd name="connsiteY12" fmla="*/ 689251 h 4237970"/>
                <a:gd name="connsiteX13" fmla="*/ 255493 w 1062582"/>
                <a:gd name="connsiteY13" fmla="*/ 1221878 h 4237970"/>
                <a:gd name="connsiteX14" fmla="*/ 190226 w 1062582"/>
                <a:gd name="connsiteY14" fmla="*/ 2132374 h 4237970"/>
                <a:gd name="connsiteX0" fmla="*/ 1089 w 1063448"/>
                <a:gd name="connsiteY0" fmla="*/ 2122849 h 4237970"/>
                <a:gd name="connsiteX1" fmla="*/ 175079 w 1063448"/>
                <a:gd name="connsiteY1" fmla="*/ 571638 h 4237970"/>
                <a:gd name="connsiteX2" fmla="*/ 546352 w 1063448"/>
                <a:gd name="connsiteY2" fmla="*/ 138 h 4237970"/>
                <a:gd name="connsiteX3" fmla="*/ 934539 w 1063448"/>
                <a:gd name="connsiteY3" fmla="*/ 759598 h 4237970"/>
                <a:gd name="connsiteX4" fmla="*/ 1063040 w 1063448"/>
                <a:gd name="connsiteY4" fmla="*/ 2117134 h 4237970"/>
                <a:gd name="connsiteX5" fmla="*/ 899614 w 1063448"/>
                <a:gd name="connsiteY5" fmla="*/ 3584713 h 4237970"/>
                <a:gd name="connsiteX6" fmla="*/ 538732 w 1063448"/>
                <a:gd name="connsiteY6" fmla="*/ 4237940 h 4237970"/>
                <a:gd name="connsiteX7" fmla="*/ 1089 w 1063448"/>
                <a:gd name="connsiteY7" fmla="*/ 2122849 h 4237970"/>
                <a:gd name="connsiteX8" fmla="*/ 191092 w 1063448"/>
                <a:gd name="connsiteY8" fmla="*/ 2132374 h 4237970"/>
                <a:gd name="connsiteX9" fmla="*/ 266519 w 1063448"/>
                <a:gd name="connsiteY9" fmla="*/ 3043058 h 4237970"/>
                <a:gd name="connsiteX10" fmla="*/ 515237 w 1063448"/>
                <a:gd name="connsiteY10" fmla="*/ 3514537 h 4237970"/>
                <a:gd name="connsiteX11" fmla="*/ 844462 w 1063448"/>
                <a:gd name="connsiteY11" fmla="*/ 2117134 h 4237970"/>
                <a:gd name="connsiteX12" fmla="*/ 487297 w 1063448"/>
                <a:gd name="connsiteY12" fmla="*/ 689251 h 4237970"/>
                <a:gd name="connsiteX13" fmla="*/ 256359 w 1063448"/>
                <a:gd name="connsiteY13" fmla="*/ 1221878 h 4237970"/>
                <a:gd name="connsiteX14" fmla="*/ 191092 w 1063448"/>
                <a:gd name="connsiteY14" fmla="*/ 2132374 h 4237970"/>
                <a:gd name="connsiteX0" fmla="*/ 0 w 1062359"/>
                <a:gd name="connsiteY0" fmla="*/ 2122849 h 4237970"/>
                <a:gd name="connsiteX1" fmla="*/ 173990 w 1062359"/>
                <a:gd name="connsiteY1" fmla="*/ 571638 h 4237970"/>
                <a:gd name="connsiteX2" fmla="*/ 545263 w 1062359"/>
                <a:gd name="connsiteY2" fmla="*/ 138 h 4237970"/>
                <a:gd name="connsiteX3" fmla="*/ 933450 w 1062359"/>
                <a:gd name="connsiteY3" fmla="*/ 759598 h 4237970"/>
                <a:gd name="connsiteX4" fmla="*/ 1061951 w 1062359"/>
                <a:gd name="connsiteY4" fmla="*/ 2117134 h 4237970"/>
                <a:gd name="connsiteX5" fmla="*/ 898525 w 1062359"/>
                <a:gd name="connsiteY5" fmla="*/ 3584713 h 4237970"/>
                <a:gd name="connsiteX6" fmla="*/ 537643 w 1062359"/>
                <a:gd name="connsiteY6" fmla="*/ 4237940 h 4237970"/>
                <a:gd name="connsiteX7" fmla="*/ 0 w 1062359"/>
                <a:gd name="connsiteY7" fmla="*/ 2122849 h 4237970"/>
                <a:gd name="connsiteX8" fmla="*/ 190003 w 1062359"/>
                <a:gd name="connsiteY8" fmla="*/ 2132374 h 4237970"/>
                <a:gd name="connsiteX9" fmla="*/ 265430 w 1062359"/>
                <a:gd name="connsiteY9" fmla="*/ 3043058 h 4237970"/>
                <a:gd name="connsiteX10" fmla="*/ 514148 w 1062359"/>
                <a:gd name="connsiteY10" fmla="*/ 3514537 h 4237970"/>
                <a:gd name="connsiteX11" fmla="*/ 843373 w 1062359"/>
                <a:gd name="connsiteY11" fmla="*/ 2117134 h 4237970"/>
                <a:gd name="connsiteX12" fmla="*/ 486208 w 1062359"/>
                <a:gd name="connsiteY12" fmla="*/ 689251 h 4237970"/>
                <a:gd name="connsiteX13" fmla="*/ 255270 w 1062359"/>
                <a:gd name="connsiteY13" fmla="*/ 1221878 h 4237970"/>
                <a:gd name="connsiteX14" fmla="*/ 190003 w 1062359"/>
                <a:gd name="connsiteY14" fmla="*/ 2132374 h 4237970"/>
                <a:gd name="connsiteX0" fmla="*/ 0 w 1062359"/>
                <a:gd name="connsiteY0" fmla="*/ 2122849 h 4237970"/>
                <a:gd name="connsiteX1" fmla="*/ 173990 w 1062359"/>
                <a:gd name="connsiteY1" fmla="*/ 571638 h 4237970"/>
                <a:gd name="connsiteX2" fmla="*/ 545263 w 1062359"/>
                <a:gd name="connsiteY2" fmla="*/ 138 h 4237970"/>
                <a:gd name="connsiteX3" fmla="*/ 933450 w 1062359"/>
                <a:gd name="connsiteY3" fmla="*/ 759598 h 4237970"/>
                <a:gd name="connsiteX4" fmla="*/ 1061951 w 1062359"/>
                <a:gd name="connsiteY4" fmla="*/ 2117134 h 4237970"/>
                <a:gd name="connsiteX5" fmla="*/ 898525 w 1062359"/>
                <a:gd name="connsiteY5" fmla="*/ 3584713 h 4237970"/>
                <a:gd name="connsiteX6" fmla="*/ 537643 w 1062359"/>
                <a:gd name="connsiteY6" fmla="*/ 4237940 h 4237970"/>
                <a:gd name="connsiteX7" fmla="*/ 0 w 1062359"/>
                <a:gd name="connsiteY7" fmla="*/ 2122849 h 4237970"/>
                <a:gd name="connsiteX8" fmla="*/ 190003 w 1062359"/>
                <a:gd name="connsiteY8" fmla="*/ 2132374 h 4237970"/>
                <a:gd name="connsiteX9" fmla="*/ 265430 w 1062359"/>
                <a:gd name="connsiteY9" fmla="*/ 3043058 h 4237970"/>
                <a:gd name="connsiteX10" fmla="*/ 514148 w 1062359"/>
                <a:gd name="connsiteY10" fmla="*/ 3514537 h 4237970"/>
                <a:gd name="connsiteX11" fmla="*/ 843373 w 1062359"/>
                <a:gd name="connsiteY11" fmla="*/ 2117134 h 4237970"/>
                <a:gd name="connsiteX12" fmla="*/ 486208 w 1062359"/>
                <a:gd name="connsiteY12" fmla="*/ 689251 h 4237970"/>
                <a:gd name="connsiteX13" fmla="*/ 255270 w 1062359"/>
                <a:gd name="connsiteY13" fmla="*/ 1221878 h 4237970"/>
                <a:gd name="connsiteX14" fmla="*/ 190003 w 1062359"/>
                <a:gd name="connsiteY14" fmla="*/ 2132374 h 423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2359" h="4237970">
                  <a:moveTo>
                    <a:pt x="0" y="2122849"/>
                  </a:moveTo>
                  <a:cubicBezTo>
                    <a:pt x="9876" y="1367019"/>
                    <a:pt x="87240" y="923201"/>
                    <a:pt x="173990" y="571638"/>
                  </a:cubicBezTo>
                  <a:cubicBezTo>
                    <a:pt x="260740" y="220075"/>
                    <a:pt x="414876" y="-6424"/>
                    <a:pt x="545263" y="138"/>
                  </a:cubicBezTo>
                  <a:cubicBezTo>
                    <a:pt x="675650" y="6700"/>
                    <a:pt x="886705" y="369935"/>
                    <a:pt x="933450" y="759598"/>
                  </a:cubicBezTo>
                  <a:cubicBezTo>
                    <a:pt x="1010675" y="1118781"/>
                    <a:pt x="1067772" y="1646282"/>
                    <a:pt x="1061951" y="2117134"/>
                  </a:cubicBezTo>
                  <a:cubicBezTo>
                    <a:pt x="1056130" y="2587986"/>
                    <a:pt x="1004325" y="3238865"/>
                    <a:pt x="898525" y="3584713"/>
                  </a:cubicBezTo>
                  <a:cubicBezTo>
                    <a:pt x="872735" y="3724821"/>
                    <a:pt x="679142" y="4242507"/>
                    <a:pt x="537643" y="4237940"/>
                  </a:cubicBezTo>
                  <a:cubicBezTo>
                    <a:pt x="91344" y="4134313"/>
                    <a:pt x="51084" y="2912969"/>
                    <a:pt x="0" y="2122849"/>
                  </a:cubicBezTo>
                  <a:close/>
                  <a:moveTo>
                    <a:pt x="190003" y="2132374"/>
                  </a:moveTo>
                  <a:cubicBezTo>
                    <a:pt x="191696" y="2435904"/>
                    <a:pt x="224529" y="2806771"/>
                    <a:pt x="265430" y="3043058"/>
                  </a:cubicBezTo>
                  <a:cubicBezTo>
                    <a:pt x="306331" y="3276805"/>
                    <a:pt x="372104" y="3534238"/>
                    <a:pt x="514148" y="3514537"/>
                  </a:cubicBezTo>
                  <a:cubicBezTo>
                    <a:pt x="656192" y="3494836"/>
                    <a:pt x="843373" y="3158237"/>
                    <a:pt x="843373" y="2117134"/>
                  </a:cubicBezTo>
                  <a:cubicBezTo>
                    <a:pt x="843373" y="1076031"/>
                    <a:pt x="602005" y="630180"/>
                    <a:pt x="486208" y="689251"/>
                  </a:cubicBezTo>
                  <a:cubicBezTo>
                    <a:pt x="370411" y="748322"/>
                    <a:pt x="302098" y="983898"/>
                    <a:pt x="255270" y="1221878"/>
                  </a:cubicBezTo>
                  <a:cubicBezTo>
                    <a:pt x="236383" y="1490339"/>
                    <a:pt x="188310" y="1828844"/>
                    <a:pt x="190003" y="2132374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511780" y="946459"/>
            <a:ext cx="4443412" cy="2452335"/>
            <a:chOff x="3511780" y="1108241"/>
            <a:chExt cx="4443412" cy="245233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11780" y="1108241"/>
              <a:ext cx="4443412" cy="2452333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4604387" y="1108243"/>
              <a:ext cx="108585" cy="2452333"/>
            </a:xfrm>
            <a:custGeom>
              <a:avLst/>
              <a:gdLst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60960 w 60960"/>
                <a:gd name="connsiteY2" fmla="*/ 2452333 h 2452333"/>
                <a:gd name="connsiteX3" fmla="*/ 0 w 60960"/>
                <a:gd name="connsiteY3" fmla="*/ 2452333 h 2452333"/>
                <a:gd name="connsiteX4" fmla="*/ 0 w 60960"/>
                <a:gd name="connsiteY4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60960 w 60960"/>
                <a:gd name="connsiteY3" fmla="*/ 2452333 h 2452333"/>
                <a:gd name="connsiteX4" fmla="*/ 0 w 60960"/>
                <a:gd name="connsiteY4" fmla="*/ 2452333 h 2452333"/>
                <a:gd name="connsiteX5" fmla="*/ 0 w 60960"/>
                <a:gd name="connsiteY5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60960 w 60960"/>
                <a:gd name="connsiteY3" fmla="*/ 2452333 h 2452333"/>
                <a:gd name="connsiteX4" fmla="*/ 0 w 60960"/>
                <a:gd name="connsiteY4" fmla="*/ 2452333 h 2452333"/>
                <a:gd name="connsiteX5" fmla="*/ 0 w 60960"/>
                <a:gd name="connsiteY5" fmla="*/ 120482 h 2452333"/>
                <a:gd name="connsiteX6" fmla="*/ 0 w 60960"/>
                <a:gd name="connsiteY6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59055 w 60960"/>
                <a:gd name="connsiteY3" fmla="*/ 530057 h 2452333"/>
                <a:gd name="connsiteX4" fmla="*/ 60960 w 60960"/>
                <a:gd name="connsiteY4" fmla="*/ 2452333 h 2452333"/>
                <a:gd name="connsiteX5" fmla="*/ 0 w 60960"/>
                <a:gd name="connsiteY5" fmla="*/ 2452333 h 2452333"/>
                <a:gd name="connsiteX6" fmla="*/ 0 w 60960"/>
                <a:gd name="connsiteY6" fmla="*/ 120482 h 2452333"/>
                <a:gd name="connsiteX7" fmla="*/ 0 w 60960"/>
                <a:gd name="connsiteY7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59055 w 60960"/>
                <a:gd name="connsiteY3" fmla="*/ 530057 h 2452333"/>
                <a:gd name="connsiteX4" fmla="*/ 60960 w 60960"/>
                <a:gd name="connsiteY4" fmla="*/ 2452333 h 2452333"/>
                <a:gd name="connsiteX5" fmla="*/ 0 w 60960"/>
                <a:gd name="connsiteY5" fmla="*/ 2452333 h 2452333"/>
                <a:gd name="connsiteX6" fmla="*/ 17145 w 60960"/>
                <a:gd name="connsiteY6" fmla="*/ 526247 h 2452333"/>
                <a:gd name="connsiteX7" fmla="*/ 0 w 60960"/>
                <a:gd name="connsiteY7" fmla="*/ 120482 h 2452333"/>
                <a:gd name="connsiteX8" fmla="*/ 0 w 60960"/>
                <a:gd name="connsiteY8" fmla="*/ 0 h 2452333"/>
                <a:gd name="connsiteX0" fmla="*/ 0 w 95250"/>
                <a:gd name="connsiteY0" fmla="*/ 0 h 2452333"/>
                <a:gd name="connsiteX1" fmla="*/ 60960 w 95250"/>
                <a:gd name="connsiteY1" fmla="*/ 0 h 2452333"/>
                <a:gd name="connsiteX2" fmla="*/ 59055 w 95250"/>
                <a:gd name="connsiteY2" fmla="*/ 126197 h 2452333"/>
                <a:gd name="connsiteX3" fmla="*/ 95250 w 95250"/>
                <a:gd name="connsiteY3" fmla="*/ 535772 h 2452333"/>
                <a:gd name="connsiteX4" fmla="*/ 60960 w 95250"/>
                <a:gd name="connsiteY4" fmla="*/ 2452333 h 2452333"/>
                <a:gd name="connsiteX5" fmla="*/ 0 w 95250"/>
                <a:gd name="connsiteY5" fmla="*/ 2452333 h 2452333"/>
                <a:gd name="connsiteX6" fmla="*/ 17145 w 95250"/>
                <a:gd name="connsiteY6" fmla="*/ 526247 h 2452333"/>
                <a:gd name="connsiteX7" fmla="*/ 0 w 95250"/>
                <a:gd name="connsiteY7" fmla="*/ 120482 h 2452333"/>
                <a:gd name="connsiteX8" fmla="*/ 0 w 95250"/>
                <a:gd name="connsiteY8" fmla="*/ 0 h 2452333"/>
                <a:gd name="connsiteX0" fmla="*/ 17556 w 112806"/>
                <a:gd name="connsiteY0" fmla="*/ 0 h 2452333"/>
                <a:gd name="connsiteX1" fmla="*/ 78516 w 112806"/>
                <a:gd name="connsiteY1" fmla="*/ 0 h 2452333"/>
                <a:gd name="connsiteX2" fmla="*/ 76611 w 112806"/>
                <a:gd name="connsiteY2" fmla="*/ 126197 h 2452333"/>
                <a:gd name="connsiteX3" fmla="*/ 112806 w 112806"/>
                <a:gd name="connsiteY3" fmla="*/ 535772 h 2452333"/>
                <a:gd name="connsiteX4" fmla="*/ 78516 w 112806"/>
                <a:gd name="connsiteY4" fmla="*/ 2452333 h 2452333"/>
                <a:gd name="connsiteX5" fmla="*/ 17556 w 112806"/>
                <a:gd name="connsiteY5" fmla="*/ 2452333 h 2452333"/>
                <a:gd name="connsiteX6" fmla="*/ 411 w 112806"/>
                <a:gd name="connsiteY6" fmla="*/ 951062 h 2452333"/>
                <a:gd name="connsiteX7" fmla="*/ 34701 w 112806"/>
                <a:gd name="connsiteY7" fmla="*/ 526247 h 2452333"/>
                <a:gd name="connsiteX8" fmla="*/ 17556 w 112806"/>
                <a:gd name="connsiteY8" fmla="*/ 120482 h 2452333"/>
                <a:gd name="connsiteX9" fmla="*/ 17556 w 112806"/>
                <a:gd name="connsiteY9" fmla="*/ 0 h 2452333"/>
                <a:gd name="connsiteX0" fmla="*/ 17556 w 117747"/>
                <a:gd name="connsiteY0" fmla="*/ 0 h 2452333"/>
                <a:gd name="connsiteX1" fmla="*/ 78516 w 117747"/>
                <a:gd name="connsiteY1" fmla="*/ 0 h 2452333"/>
                <a:gd name="connsiteX2" fmla="*/ 76611 w 117747"/>
                <a:gd name="connsiteY2" fmla="*/ 126197 h 2452333"/>
                <a:gd name="connsiteX3" fmla="*/ 112806 w 117747"/>
                <a:gd name="connsiteY3" fmla="*/ 535772 h 2452333"/>
                <a:gd name="connsiteX4" fmla="*/ 116616 w 117747"/>
                <a:gd name="connsiteY4" fmla="*/ 1379687 h 2452333"/>
                <a:gd name="connsiteX5" fmla="*/ 78516 w 117747"/>
                <a:gd name="connsiteY5" fmla="*/ 2452333 h 2452333"/>
                <a:gd name="connsiteX6" fmla="*/ 17556 w 117747"/>
                <a:gd name="connsiteY6" fmla="*/ 2452333 h 2452333"/>
                <a:gd name="connsiteX7" fmla="*/ 411 w 117747"/>
                <a:gd name="connsiteY7" fmla="*/ 951062 h 2452333"/>
                <a:gd name="connsiteX8" fmla="*/ 34701 w 117747"/>
                <a:gd name="connsiteY8" fmla="*/ 526247 h 2452333"/>
                <a:gd name="connsiteX9" fmla="*/ 17556 w 117747"/>
                <a:gd name="connsiteY9" fmla="*/ 120482 h 2452333"/>
                <a:gd name="connsiteX10" fmla="*/ 17556 w 117747"/>
                <a:gd name="connsiteY10" fmla="*/ 0 h 2452333"/>
                <a:gd name="connsiteX0" fmla="*/ 17498 w 117689"/>
                <a:gd name="connsiteY0" fmla="*/ 0 h 2452333"/>
                <a:gd name="connsiteX1" fmla="*/ 78458 w 117689"/>
                <a:gd name="connsiteY1" fmla="*/ 0 h 2452333"/>
                <a:gd name="connsiteX2" fmla="*/ 76553 w 117689"/>
                <a:gd name="connsiteY2" fmla="*/ 126197 h 2452333"/>
                <a:gd name="connsiteX3" fmla="*/ 112748 w 117689"/>
                <a:gd name="connsiteY3" fmla="*/ 535772 h 2452333"/>
                <a:gd name="connsiteX4" fmla="*/ 116558 w 117689"/>
                <a:gd name="connsiteY4" fmla="*/ 1379687 h 2452333"/>
                <a:gd name="connsiteX5" fmla="*/ 78458 w 117689"/>
                <a:gd name="connsiteY5" fmla="*/ 2452333 h 2452333"/>
                <a:gd name="connsiteX6" fmla="*/ 17498 w 117689"/>
                <a:gd name="connsiteY6" fmla="*/ 2452333 h 2452333"/>
                <a:gd name="connsiteX7" fmla="*/ 63218 w 117689"/>
                <a:gd name="connsiteY7" fmla="*/ 1358732 h 2452333"/>
                <a:gd name="connsiteX8" fmla="*/ 353 w 117689"/>
                <a:gd name="connsiteY8" fmla="*/ 951062 h 2452333"/>
                <a:gd name="connsiteX9" fmla="*/ 34643 w 117689"/>
                <a:gd name="connsiteY9" fmla="*/ 526247 h 2452333"/>
                <a:gd name="connsiteX10" fmla="*/ 17498 w 117689"/>
                <a:gd name="connsiteY10" fmla="*/ 120482 h 2452333"/>
                <a:gd name="connsiteX11" fmla="*/ 17498 w 117689"/>
                <a:gd name="connsiteY11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78480 w 117711"/>
                <a:gd name="connsiteY5" fmla="*/ 2452333 h 2452333"/>
                <a:gd name="connsiteX6" fmla="*/ 17520 w 117711"/>
                <a:gd name="connsiteY6" fmla="*/ 2452333 h 2452333"/>
                <a:gd name="connsiteX7" fmla="*/ 6090 w 117711"/>
                <a:gd name="connsiteY7" fmla="*/ 1793072 h 2452333"/>
                <a:gd name="connsiteX8" fmla="*/ 63240 w 117711"/>
                <a:gd name="connsiteY8" fmla="*/ 1358732 h 2452333"/>
                <a:gd name="connsiteX9" fmla="*/ 375 w 117711"/>
                <a:gd name="connsiteY9" fmla="*/ 951062 h 2452333"/>
                <a:gd name="connsiteX10" fmla="*/ 34665 w 117711"/>
                <a:gd name="connsiteY10" fmla="*/ 526247 h 2452333"/>
                <a:gd name="connsiteX11" fmla="*/ 17520 w 117711"/>
                <a:gd name="connsiteY11" fmla="*/ 120482 h 2452333"/>
                <a:gd name="connsiteX12" fmla="*/ 17520 w 117711"/>
                <a:gd name="connsiteY12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68955 w 117711"/>
                <a:gd name="connsiteY5" fmla="*/ 1793072 h 2452333"/>
                <a:gd name="connsiteX6" fmla="*/ 78480 w 117711"/>
                <a:gd name="connsiteY6" fmla="*/ 2452333 h 2452333"/>
                <a:gd name="connsiteX7" fmla="*/ 17520 w 117711"/>
                <a:gd name="connsiteY7" fmla="*/ 2452333 h 2452333"/>
                <a:gd name="connsiteX8" fmla="*/ 6090 w 117711"/>
                <a:gd name="connsiteY8" fmla="*/ 1793072 h 2452333"/>
                <a:gd name="connsiteX9" fmla="*/ 63240 w 117711"/>
                <a:gd name="connsiteY9" fmla="*/ 1358732 h 2452333"/>
                <a:gd name="connsiteX10" fmla="*/ 375 w 117711"/>
                <a:gd name="connsiteY10" fmla="*/ 951062 h 2452333"/>
                <a:gd name="connsiteX11" fmla="*/ 34665 w 117711"/>
                <a:gd name="connsiteY11" fmla="*/ 526247 h 2452333"/>
                <a:gd name="connsiteX12" fmla="*/ 17520 w 117711"/>
                <a:gd name="connsiteY12" fmla="*/ 120482 h 2452333"/>
                <a:gd name="connsiteX13" fmla="*/ 17520 w 117711"/>
                <a:gd name="connsiteY13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68955 w 117711"/>
                <a:gd name="connsiteY5" fmla="*/ 1793072 h 2452333"/>
                <a:gd name="connsiteX6" fmla="*/ 108960 w 117711"/>
                <a:gd name="connsiteY6" fmla="*/ 2164547 h 2452333"/>
                <a:gd name="connsiteX7" fmla="*/ 78480 w 117711"/>
                <a:gd name="connsiteY7" fmla="*/ 2452333 h 2452333"/>
                <a:gd name="connsiteX8" fmla="*/ 17520 w 117711"/>
                <a:gd name="connsiteY8" fmla="*/ 2452333 h 2452333"/>
                <a:gd name="connsiteX9" fmla="*/ 6090 w 117711"/>
                <a:gd name="connsiteY9" fmla="*/ 1793072 h 2452333"/>
                <a:gd name="connsiteX10" fmla="*/ 63240 w 117711"/>
                <a:gd name="connsiteY10" fmla="*/ 1358732 h 2452333"/>
                <a:gd name="connsiteX11" fmla="*/ 375 w 117711"/>
                <a:gd name="connsiteY11" fmla="*/ 951062 h 2452333"/>
                <a:gd name="connsiteX12" fmla="*/ 34665 w 117711"/>
                <a:gd name="connsiteY12" fmla="*/ 526247 h 2452333"/>
                <a:gd name="connsiteX13" fmla="*/ 17520 w 117711"/>
                <a:gd name="connsiteY13" fmla="*/ 120482 h 2452333"/>
                <a:gd name="connsiteX14" fmla="*/ 17520 w 117711"/>
                <a:gd name="connsiteY14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68955 w 117711"/>
                <a:gd name="connsiteY5" fmla="*/ 1793072 h 2452333"/>
                <a:gd name="connsiteX6" fmla="*/ 108960 w 117711"/>
                <a:gd name="connsiteY6" fmla="*/ 2164547 h 2452333"/>
                <a:gd name="connsiteX7" fmla="*/ 78480 w 117711"/>
                <a:gd name="connsiteY7" fmla="*/ 2452333 h 2452333"/>
                <a:gd name="connsiteX8" fmla="*/ 17520 w 117711"/>
                <a:gd name="connsiteY8" fmla="*/ 2452333 h 2452333"/>
                <a:gd name="connsiteX9" fmla="*/ 49905 w 117711"/>
                <a:gd name="connsiteY9" fmla="*/ 2170262 h 2452333"/>
                <a:gd name="connsiteX10" fmla="*/ 6090 w 117711"/>
                <a:gd name="connsiteY10" fmla="*/ 1793072 h 2452333"/>
                <a:gd name="connsiteX11" fmla="*/ 63240 w 117711"/>
                <a:gd name="connsiteY11" fmla="*/ 1358732 h 2452333"/>
                <a:gd name="connsiteX12" fmla="*/ 375 w 117711"/>
                <a:gd name="connsiteY12" fmla="*/ 951062 h 2452333"/>
                <a:gd name="connsiteX13" fmla="*/ 34665 w 117711"/>
                <a:gd name="connsiteY13" fmla="*/ 526247 h 2452333"/>
                <a:gd name="connsiteX14" fmla="*/ 17520 w 117711"/>
                <a:gd name="connsiteY14" fmla="*/ 120482 h 2452333"/>
                <a:gd name="connsiteX15" fmla="*/ 17520 w 117711"/>
                <a:gd name="connsiteY15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6575 w 117415"/>
                <a:gd name="connsiteY2" fmla="*/ 12619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34665 w 117415"/>
                <a:gd name="connsiteY14" fmla="*/ 526247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34665 w 117415"/>
                <a:gd name="connsiteY14" fmla="*/ 526247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487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487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145 w 117040"/>
                <a:gd name="connsiteY0" fmla="*/ 0 h 2452333"/>
                <a:gd name="connsiteX1" fmla="*/ 78105 w 117040"/>
                <a:gd name="connsiteY1" fmla="*/ 0 h 2452333"/>
                <a:gd name="connsiteX2" fmla="*/ 70485 w 117040"/>
                <a:gd name="connsiteY2" fmla="*/ 122387 h 2452333"/>
                <a:gd name="connsiteX3" fmla="*/ 112395 w 117040"/>
                <a:gd name="connsiteY3" fmla="*/ 535772 h 2452333"/>
                <a:gd name="connsiteX4" fmla="*/ 76200 w 117040"/>
                <a:gd name="connsiteY4" fmla="*/ 951062 h 2452333"/>
                <a:gd name="connsiteX5" fmla="*/ 116205 w 117040"/>
                <a:gd name="connsiteY5" fmla="*/ 1379687 h 2452333"/>
                <a:gd name="connsiteX6" fmla="*/ 68580 w 117040"/>
                <a:gd name="connsiteY6" fmla="*/ 1793072 h 2452333"/>
                <a:gd name="connsiteX7" fmla="*/ 108585 w 117040"/>
                <a:gd name="connsiteY7" fmla="*/ 2164547 h 2452333"/>
                <a:gd name="connsiteX8" fmla="*/ 78105 w 117040"/>
                <a:gd name="connsiteY8" fmla="*/ 2452333 h 2452333"/>
                <a:gd name="connsiteX9" fmla="*/ 17145 w 117040"/>
                <a:gd name="connsiteY9" fmla="*/ 2452333 h 2452333"/>
                <a:gd name="connsiteX10" fmla="*/ 49530 w 117040"/>
                <a:gd name="connsiteY10" fmla="*/ 2170262 h 2452333"/>
                <a:gd name="connsiteX11" fmla="*/ 5715 w 117040"/>
                <a:gd name="connsiteY11" fmla="*/ 1793072 h 2452333"/>
                <a:gd name="connsiteX12" fmla="*/ 62865 w 117040"/>
                <a:gd name="connsiteY12" fmla="*/ 1358732 h 2452333"/>
                <a:gd name="connsiteX13" fmla="*/ 0 w 117040"/>
                <a:gd name="connsiteY13" fmla="*/ 954872 h 2452333"/>
                <a:gd name="connsiteX14" fmla="*/ 57150 w 117040"/>
                <a:gd name="connsiteY14" fmla="*/ 543392 h 2452333"/>
                <a:gd name="connsiteX15" fmla="*/ 17145 w 117040"/>
                <a:gd name="connsiteY15" fmla="*/ 120482 h 2452333"/>
                <a:gd name="connsiteX16" fmla="*/ 17145 w 117040"/>
                <a:gd name="connsiteY16" fmla="*/ 0 h 2452333"/>
                <a:gd name="connsiteX0" fmla="*/ 17145 w 116934"/>
                <a:gd name="connsiteY0" fmla="*/ 0 h 2452333"/>
                <a:gd name="connsiteX1" fmla="*/ 78105 w 116934"/>
                <a:gd name="connsiteY1" fmla="*/ 0 h 2452333"/>
                <a:gd name="connsiteX2" fmla="*/ 70485 w 116934"/>
                <a:gd name="connsiteY2" fmla="*/ 122387 h 2452333"/>
                <a:gd name="connsiteX3" fmla="*/ 112395 w 116934"/>
                <a:gd name="connsiteY3" fmla="*/ 535772 h 2452333"/>
                <a:gd name="connsiteX4" fmla="*/ 68580 w 116934"/>
                <a:gd name="connsiteY4" fmla="*/ 951062 h 2452333"/>
                <a:gd name="connsiteX5" fmla="*/ 116205 w 116934"/>
                <a:gd name="connsiteY5" fmla="*/ 1379687 h 2452333"/>
                <a:gd name="connsiteX6" fmla="*/ 68580 w 116934"/>
                <a:gd name="connsiteY6" fmla="*/ 1793072 h 2452333"/>
                <a:gd name="connsiteX7" fmla="*/ 108585 w 116934"/>
                <a:gd name="connsiteY7" fmla="*/ 2164547 h 2452333"/>
                <a:gd name="connsiteX8" fmla="*/ 78105 w 116934"/>
                <a:gd name="connsiteY8" fmla="*/ 2452333 h 2452333"/>
                <a:gd name="connsiteX9" fmla="*/ 17145 w 116934"/>
                <a:gd name="connsiteY9" fmla="*/ 2452333 h 2452333"/>
                <a:gd name="connsiteX10" fmla="*/ 49530 w 116934"/>
                <a:gd name="connsiteY10" fmla="*/ 2170262 h 2452333"/>
                <a:gd name="connsiteX11" fmla="*/ 5715 w 116934"/>
                <a:gd name="connsiteY11" fmla="*/ 1793072 h 2452333"/>
                <a:gd name="connsiteX12" fmla="*/ 62865 w 116934"/>
                <a:gd name="connsiteY12" fmla="*/ 1358732 h 2452333"/>
                <a:gd name="connsiteX13" fmla="*/ 0 w 116934"/>
                <a:gd name="connsiteY13" fmla="*/ 954872 h 2452333"/>
                <a:gd name="connsiteX14" fmla="*/ 57150 w 116934"/>
                <a:gd name="connsiteY14" fmla="*/ 543392 h 2452333"/>
                <a:gd name="connsiteX15" fmla="*/ 17145 w 116934"/>
                <a:gd name="connsiteY15" fmla="*/ 120482 h 2452333"/>
                <a:gd name="connsiteX16" fmla="*/ 17145 w 116934"/>
                <a:gd name="connsiteY16" fmla="*/ 0 h 2452333"/>
                <a:gd name="connsiteX0" fmla="*/ 17145 w 116934"/>
                <a:gd name="connsiteY0" fmla="*/ 0 h 2452333"/>
                <a:gd name="connsiteX1" fmla="*/ 78105 w 116934"/>
                <a:gd name="connsiteY1" fmla="*/ 0 h 2452333"/>
                <a:gd name="connsiteX2" fmla="*/ 70485 w 116934"/>
                <a:gd name="connsiteY2" fmla="*/ 122387 h 2452333"/>
                <a:gd name="connsiteX3" fmla="*/ 112395 w 116934"/>
                <a:gd name="connsiteY3" fmla="*/ 535772 h 2452333"/>
                <a:gd name="connsiteX4" fmla="*/ 68580 w 116934"/>
                <a:gd name="connsiteY4" fmla="*/ 951062 h 2452333"/>
                <a:gd name="connsiteX5" fmla="*/ 116205 w 116934"/>
                <a:gd name="connsiteY5" fmla="*/ 1379687 h 2452333"/>
                <a:gd name="connsiteX6" fmla="*/ 68580 w 116934"/>
                <a:gd name="connsiteY6" fmla="*/ 1793072 h 2452333"/>
                <a:gd name="connsiteX7" fmla="*/ 108585 w 116934"/>
                <a:gd name="connsiteY7" fmla="*/ 2164547 h 2452333"/>
                <a:gd name="connsiteX8" fmla="*/ 78105 w 116934"/>
                <a:gd name="connsiteY8" fmla="*/ 2452333 h 2452333"/>
                <a:gd name="connsiteX9" fmla="*/ 17145 w 116934"/>
                <a:gd name="connsiteY9" fmla="*/ 2452333 h 2452333"/>
                <a:gd name="connsiteX10" fmla="*/ 49530 w 116934"/>
                <a:gd name="connsiteY10" fmla="*/ 2170262 h 2452333"/>
                <a:gd name="connsiteX11" fmla="*/ 5715 w 116934"/>
                <a:gd name="connsiteY11" fmla="*/ 1793072 h 2452333"/>
                <a:gd name="connsiteX12" fmla="*/ 62865 w 116934"/>
                <a:gd name="connsiteY12" fmla="*/ 1358732 h 2452333"/>
                <a:gd name="connsiteX13" fmla="*/ 0 w 116934"/>
                <a:gd name="connsiteY13" fmla="*/ 954872 h 2452333"/>
                <a:gd name="connsiteX14" fmla="*/ 57150 w 116934"/>
                <a:gd name="connsiteY14" fmla="*/ 543392 h 2452333"/>
                <a:gd name="connsiteX15" fmla="*/ 17145 w 116934"/>
                <a:gd name="connsiteY15" fmla="*/ 120482 h 2452333"/>
                <a:gd name="connsiteX16" fmla="*/ 17145 w 116934"/>
                <a:gd name="connsiteY16" fmla="*/ 0 h 2452333"/>
                <a:gd name="connsiteX0" fmla="*/ 17145 w 116934"/>
                <a:gd name="connsiteY0" fmla="*/ 0 h 2452333"/>
                <a:gd name="connsiteX1" fmla="*/ 78105 w 116934"/>
                <a:gd name="connsiteY1" fmla="*/ 0 h 2452333"/>
                <a:gd name="connsiteX2" fmla="*/ 70485 w 116934"/>
                <a:gd name="connsiteY2" fmla="*/ 122387 h 2452333"/>
                <a:gd name="connsiteX3" fmla="*/ 112395 w 116934"/>
                <a:gd name="connsiteY3" fmla="*/ 535772 h 2452333"/>
                <a:gd name="connsiteX4" fmla="*/ 68580 w 116934"/>
                <a:gd name="connsiteY4" fmla="*/ 951062 h 2452333"/>
                <a:gd name="connsiteX5" fmla="*/ 116205 w 116934"/>
                <a:gd name="connsiteY5" fmla="*/ 1379687 h 2452333"/>
                <a:gd name="connsiteX6" fmla="*/ 68580 w 116934"/>
                <a:gd name="connsiteY6" fmla="*/ 1793072 h 2452333"/>
                <a:gd name="connsiteX7" fmla="*/ 108585 w 116934"/>
                <a:gd name="connsiteY7" fmla="*/ 2164547 h 2452333"/>
                <a:gd name="connsiteX8" fmla="*/ 78105 w 116934"/>
                <a:gd name="connsiteY8" fmla="*/ 2452333 h 2452333"/>
                <a:gd name="connsiteX9" fmla="*/ 17145 w 116934"/>
                <a:gd name="connsiteY9" fmla="*/ 2452333 h 2452333"/>
                <a:gd name="connsiteX10" fmla="*/ 49530 w 116934"/>
                <a:gd name="connsiteY10" fmla="*/ 2170262 h 2452333"/>
                <a:gd name="connsiteX11" fmla="*/ 5715 w 116934"/>
                <a:gd name="connsiteY11" fmla="*/ 1793072 h 2452333"/>
                <a:gd name="connsiteX12" fmla="*/ 62865 w 116934"/>
                <a:gd name="connsiteY12" fmla="*/ 1358732 h 2452333"/>
                <a:gd name="connsiteX13" fmla="*/ 0 w 116934"/>
                <a:gd name="connsiteY13" fmla="*/ 954872 h 2452333"/>
                <a:gd name="connsiteX14" fmla="*/ 57150 w 116934"/>
                <a:gd name="connsiteY14" fmla="*/ 543392 h 2452333"/>
                <a:gd name="connsiteX15" fmla="*/ 17145 w 116934"/>
                <a:gd name="connsiteY15" fmla="*/ 120482 h 2452333"/>
                <a:gd name="connsiteX16" fmla="*/ 17145 w 116934"/>
                <a:gd name="connsiteY16" fmla="*/ 0 h 2452333"/>
                <a:gd name="connsiteX0" fmla="*/ 17145 w 116833"/>
                <a:gd name="connsiteY0" fmla="*/ 0 h 2452333"/>
                <a:gd name="connsiteX1" fmla="*/ 78105 w 116833"/>
                <a:gd name="connsiteY1" fmla="*/ 0 h 2452333"/>
                <a:gd name="connsiteX2" fmla="*/ 70485 w 116833"/>
                <a:gd name="connsiteY2" fmla="*/ 122387 h 2452333"/>
                <a:gd name="connsiteX3" fmla="*/ 112395 w 116833"/>
                <a:gd name="connsiteY3" fmla="*/ 535772 h 2452333"/>
                <a:gd name="connsiteX4" fmla="*/ 59055 w 116833"/>
                <a:gd name="connsiteY4" fmla="*/ 951062 h 2452333"/>
                <a:gd name="connsiteX5" fmla="*/ 116205 w 116833"/>
                <a:gd name="connsiteY5" fmla="*/ 1379687 h 2452333"/>
                <a:gd name="connsiteX6" fmla="*/ 68580 w 116833"/>
                <a:gd name="connsiteY6" fmla="*/ 1793072 h 2452333"/>
                <a:gd name="connsiteX7" fmla="*/ 108585 w 116833"/>
                <a:gd name="connsiteY7" fmla="*/ 2164547 h 2452333"/>
                <a:gd name="connsiteX8" fmla="*/ 78105 w 116833"/>
                <a:gd name="connsiteY8" fmla="*/ 2452333 h 2452333"/>
                <a:gd name="connsiteX9" fmla="*/ 17145 w 116833"/>
                <a:gd name="connsiteY9" fmla="*/ 2452333 h 2452333"/>
                <a:gd name="connsiteX10" fmla="*/ 49530 w 116833"/>
                <a:gd name="connsiteY10" fmla="*/ 2170262 h 2452333"/>
                <a:gd name="connsiteX11" fmla="*/ 5715 w 116833"/>
                <a:gd name="connsiteY11" fmla="*/ 1793072 h 2452333"/>
                <a:gd name="connsiteX12" fmla="*/ 62865 w 116833"/>
                <a:gd name="connsiteY12" fmla="*/ 1358732 h 2452333"/>
                <a:gd name="connsiteX13" fmla="*/ 0 w 116833"/>
                <a:gd name="connsiteY13" fmla="*/ 954872 h 2452333"/>
                <a:gd name="connsiteX14" fmla="*/ 57150 w 116833"/>
                <a:gd name="connsiteY14" fmla="*/ 543392 h 2452333"/>
                <a:gd name="connsiteX15" fmla="*/ 17145 w 116833"/>
                <a:gd name="connsiteY15" fmla="*/ 120482 h 2452333"/>
                <a:gd name="connsiteX16" fmla="*/ 17145 w 116833"/>
                <a:gd name="connsiteY16" fmla="*/ 0 h 2452333"/>
                <a:gd name="connsiteX0" fmla="*/ 17145 w 116911"/>
                <a:gd name="connsiteY0" fmla="*/ 0 h 2452333"/>
                <a:gd name="connsiteX1" fmla="*/ 78105 w 116911"/>
                <a:gd name="connsiteY1" fmla="*/ 0 h 2452333"/>
                <a:gd name="connsiteX2" fmla="*/ 70485 w 116911"/>
                <a:gd name="connsiteY2" fmla="*/ 122387 h 2452333"/>
                <a:gd name="connsiteX3" fmla="*/ 112395 w 116911"/>
                <a:gd name="connsiteY3" fmla="*/ 535772 h 2452333"/>
                <a:gd name="connsiteX4" fmla="*/ 66675 w 116911"/>
                <a:gd name="connsiteY4" fmla="*/ 951062 h 2452333"/>
                <a:gd name="connsiteX5" fmla="*/ 116205 w 116911"/>
                <a:gd name="connsiteY5" fmla="*/ 1379687 h 2452333"/>
                <a:gd name="connsiteX6" fmla="*/ 68580 w 116911"/>
                <a:gd name="connsiteY6" fmla="*/ 1793072 h 2452333"/>
                <a:gd name="connsiteX7" fmla="*/ 108585 w 116911"/>
                <a:gd name="connsiteY7" fmla="*/ 2164547 h 2452333"/>
                <a:gd name="connsiteX8" fmla="*/ 78105 w 116911"/>
                <a:gd name="connsiteY8" fmla="*/ 2452333 h 2452333"/>
                <a:gd name="connsiteX9" fmla="*/ 17145 w 116911"/>
                <a:gd name="connsiteY9" fmla="*/ 2452333 h 2452333"/>
                <a:gd name="connsiteX10" fmla="*/ 49530 w 116911"/>
                <a:gd name="connsiteY10" fmla="*/ 2170262 h 2452333"/>
                <a:gd name="connsiteX11" fmla="*/ 5715 w 116911"/>
                <a:gd name="connsiteY11" fmla="*/ 1793072 h 2452333"/>
                <a:gd name="connsiteX12" fmla="*/ 62865 w 116911"/>
                <a:gd name="connsiteY12" fmla="*/ 1358732 h 2452333"/>
                <a:gd name="connsiteX13" fmla="*/ 0 w 116911"/>
                <a:gd name="connsiteY13" fmla="*/ 954872 h 2452333"/>
                <a:gd name="connsiteX14" fmla="*/ 57150 w 116911"/>
                <a:gd name="connsiteY14" fmla="*/ 543392 h 2452333"/>
                <a:gd name="connsiteX15" fmla="*/ 17145 w 116911"/>
                <a:gd name="connsiteY15" fmla="*/ 120482 h 2452333"/>
                <a:gd name="connsiteX16" fmla="*/ 17145 w 116911"/>
                <a:gd name="connsiteY16" fmla="*/ 0 h 2452333"/>
                <a:gd name="connsiteX0" fmla="*/ 12674 w 112440"/>
                <a:gd name="connsiteY0" fmla="*/ 0 h 2452333"/>
                <a:gd name="connsiteX1" fmla="*/ 73634 w 112440"/>
                <a:gd name="connsiteY1" fmla="*/ 0 h 2452333"/>
                <a:gd name="connsiteX2" fmla="*/ 66014 w 112440"/>
                <a:gd name="connsiteY2" fmla="*/ 122387 h 2452333"/>
                <a:gd name="connsiteX3" fmla="*/ 107924 w 112440"/>
                <a:gd name="connsiteY3" fmla="*/ 535772 h 2452333"/>
                <a:gd name="connsiteX4" fmla="*/ 62204 w 112440"/>
                <a:gd name="connsiteY4" fmla="*/ 951062 h 2452333"/>
                <a:gd name="connsiteX5" fmla="*/ 111734 w 112440"/>
                <a:gd name="connsiteY5" fmla="*/ 1379687 h 2452333"/>
                <a:gd name="connsiteX6" fmla="*/ 64109 w 112440"/>
                <a:gd name="connsiteY6" fmla="*/ 1793072 h 2452333"/>
                <a:gd name="connsiteX7" fmla="*/ 104114 w 112440"/>
                <a:gd name="connsiteY7" fmla="*/ 2164547 h 2452333"/>
                <a:gd name="connsiteX8" fmla="*/ 73634 w 112440"/>
                <a:gd name="connsiteY8" fmla="*/ 2452333 h 2452333"/>
                <a:gd name="connsiteX9" fmla="*/ 12674 w 112440"/>
                <a:gd name="connsiteY9" fmla="*/ 2452333 h 2452333"/>
                <a:gd name="connsiteX10" fmla="*/ 45059 w 112440"/>
                <a:gd name="connsiteY10" fmla="*/ 2170262 h 2452333"/>
                <a:gd name="connsiteX11" fmla="*/ 1244 w 112440"/>
                <a:gd name="connsiteY11" fmla="*/ 1793072 h 2452333"/>
                <a:gd name="connsiteX12" fmla="*/ 58394 w 112440"/>
                <a:gd name="connsiteY12" fmla="*/ 1358732 h 2452333"/>
                <a:gd name="connsiteX13" fmla="*/ 3149 w 112440"/>
                <a:gd name="connsiteY13" fmla="*/ 954872 h 2452333"/>
                <a:gd name="connsiteX14" fmla="*/ 52679 w 112440"/>
                <a:gd name="connsiteY14" fmla="*/ 543392 h 2452333"/>
                <a:gd name="connsiteX15" fmla="*/ 12674 w 112440"/>
                <a:gd name="connsiteY15" fmla="*/ 120482 h 2452333"/>
                <a:gd name="connsiteX16" fmla="*/ 12674 w 112440"/>
                <a:gd name="connsiteY16" fmla="*/ 0 h 2452333"/>
                <a:gd name="connsiteX0" fmla="*/ 12674 w 112663"/>
                <a:gd name="connsiteY0" fmla="*/ 0 h 2452333"/>
                <a:gd name="connsiteX1" fmla="*/ 73634 w 112663"/>
                <a:gd name="connsiteY1" fmla="*/ 0 h 2452333"/>
                <a:gd name="connsiteX2" fmla="*/ 66014 w 112663"/>
                <a:gd name="connsiteY2" fmla="*/ 122387 h 2452333"/>
                <a:gd name="connsiteX3" fmla="*/ 107924 w 112663"/>
                <a:gd name="connsiteY3" fmla="*/ 535772 h 2452333"/>
                <a:gd name="connsiteX4" fmla="*/ 62204 w 112663"/>
                <a:gd name="connsiteY4" fmla="*/ 951062 h 2452333"/>
                <a:gd name="connsiteX5" fmla="*/ 111734 w 112663"/>
                <a:gd name="connsiteY5" fmla="*/ 1379687 h 2452333"/>
                <a:gd name="connsiteX6" fmla="*/ 64109 w 112663"/>
                <a:gd name="connsiteY6" fmla="*/ 1793072 h 2452333"/>
                <a:gd name="connsiteX7" fmla="*/ 104114 w 112663"/>
                <a:gd name="connsiteY7" fmla="*/ 2164547 h 2452333"/>
                <a:gd name="connsiteX8" fmla="*/ 73634 w 112663"/>
                <a:gd name="connsiteY8" fmla="*/ 2452333 h 2452333"/>
                <a:gd name="connsiteX9" fmla="*/ 12674 w 112663"/>
                <a:gd name="connsiteY9" fmla="*/ 2452333 h 2452333"/>
                <a:gd name="connsiteX10" fmla="*/ 45059 w 112663"/>
                <a:gd name="connsiteY10" fmla="*/ 2170262 h 2452333"/>
                <a:gd name="connsiteX11" fmla="*/ 1244 w 112663"/>
                <a:gd name="connsiteY11" fmla="*/ 1793072 h 2452333"/>
                <a:gd name="connsiteX12" fmla="*/ 58394 w 112663"/>
                <a:gd name="connsiteY12" fmla="*/ 1358732 h 2452333"/>
                <a:gd name="connsiteX13" fmla="*/ 3149 w 112663"/>
                <a:gd name="connsiteY13" fmla="*/ 954872 h 2452333"/>
                <a:gd name="connsiteX14" fmla="*/ 52679 w 112663"/>
                <a:gd name="connsiteY14" fmla="*/ 543392 h 2452333"/>
                <a:gd name="connsiteX15" fmla="*/ 12674 w 112663"/>
                <a:gd name="connsiteY15" fmla="*/ 120482 h 2452333"/>
                <a:gd name="connsiteX16" fmla="*/ 12674 w 112663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83159 w 107924"/>
                <a:gd name="connsiteY5" fmla="*/ 135682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8732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8934"/>
                <a:gd name="connsiteY0" fmla="*/ 0 h 2452333"/>
                <a:gd name="connsiteX1" fmla="*/ 73634 w 108934"/>
                <a:gd name="connsiteY1" fmla="*/ 0 h 2452333"/>
                <a:gd name="connsiteX2" fmla="*/ 66014 w 108934"/>
                <a:gd name="connsiteY2" fmla="*/ 122387 h 2452333"/>
                <a:gd name="connsiteX3" fmla="*/ 107924 w 108934"/>
                <a:gd name="connsiteY3" fmla="*/ 535772 h 2452333"/>
                <a:gd name="connsiteX4" fmla="*/ 62204 w 108934"/>
                <a:gd name="connsiteY4" fmla="*/ 951062 h 2452333"/>
                <a:gd name="connsiteX5" fmla="*/ 107924 w 108934"/>
                <a:gd name="connsiteY5" fmla="*/ 1375877 h 2452333"/>
                <a:gd name="connsiteX6" fmla="*/ 64109 w 108934"/>
                <a:gd name="connsiteY6" fmla="*/ 1793072 h 2452333"/>
                <a:gd name="connsiteX7" fmla="*/ 104114 w 108934"/>
                <a:gd name="connsiteY7" fmla="*/ 2164547 h 2452333"/>
                <a:gd name="connsiteX8" fmla="*/ 73634 w 108934"/>
                <a:gd name="connsiteY8" fmla="*/ 2452333 h 2452333"/>
                <a:gd name="connsiteX9" fmla="*/ 12674 w 108934"/>
                <a:gd name="connsiteY9" fmla="*/ 2452333 h 2452333"/>
                <a:gd name="connsiteX10" fmla="*/ 45059 w 108934"/>
                <a:gd name="connsiteY10" fmla="*/ 2170262 h 2452333"/>
                <a:gd name="connsiteX11" fmla="*/ 1244 w 108934"/>
                <a:gd name="connsiteY11" fmla="*/ 1793072 h 2452333"/>
                <a:gd name="connsiteX12" fmla="*/ 58394 w 108934"/>
                <a:gd name="connsiteY12" fmla="*/ 1358732 h 2452333"/>
                <a:gd name="connsiteX13" fmla="*/ 3149 w 108934"/>
                <a:gd name="connsiteY13" fmla="*/ 954872 h 2452333"/>
                <a:gd name="connsiteX14" fmla="*/ 52679 w 108934"/>
                <a:gd name="connsiteY14" fmla="*/ 543392 h 2452333"/>
                <a:gd name="connsiteX15" fmla="*/ 12674 w 108934"/>
                <a:gd name="connsiteY15" fmla="*/ 120482 h 2452333"/>
                <a:gd name="connsiteX16" fmla="*/ 12674 w 10893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8732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73634 w 107924"/>
                <a:gd name="connsiteY12" fmla="*/ 1370162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85402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85402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60960 w 104775"/>
                <a:gd name="connsiteY6" fmla="*/ 1793072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7145 w 104775"/>
                <a:gd name="connsiteY11" fmla="*/ 1793072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60960 w 104775"/>
                <a:gd name="connsiteY6" fmla="*/ 1793072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47625 w 104775"/>
                <a:gd name="connsiteY6" fmla="*/ 1793072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5245 w 104775"/>
                <a:gd name="connsiteY10" fmla="*/ 216454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6858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74295 w 104775"/>
                <a:gd name="connsiteY7" fmla="*/ 2208362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20955 w 104775"/>
                <a:gd name="connsiteY0" fmla="*/ 1905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20955 w 104775"/>
                <a:gd name="connsiteY16" fmla="*/ 1905 h 2452333"/>
                <a:gd name="connsiteX0" fmla="*/ 20955 w 104775"/>
                <a:gd name="connsiteY0" fmla="*/ 1905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20955 w 104775"/>
                <a:gd name="connsiteY16" fmla="*/ 1905 h 2452333"/>
                <a:gd name="connsiteX0" fmla="*/ 20955 w 106680"/>
                <a:gd name="connsiteY0" fmla="*/ 1905 h 2452333"/>
                <a:gd name="connsiteX1" fmla="*/ 70485 w 106680"/>
                <a:gd name="connsiteY1" fmla="*/ 0 h 2452333"/>
                <a:gd name="connsiteX2" fmla="*/ 62865 w 106680"/>
                <a:gd name="connsiteY2" fmla="*/ 122387 h 2452333"/>
                <a:gd name="connsiteX3" fmla="*/ 106680 w 106680"/>
                <a:gd name="connsiteY3" fmla="*/ 533867 h 2452333"/>
                <a:gd name="connsiteX4" fmla="*/ 59055 w 106680"/>
                <a:gd name="connsiteY4" fmla="*/ 951062 h 2452333"/>
                <a:gd name="connsiteX5" fmla="*/ 104775 w 106680"/>
                <a:gd name="connsiteY5" fmla="*/ 1385402 h 2452333"/>
                <a:gd name="connsiteX6" fmla="*/ 57150 w 106680"/>
                <a:gd name="connsiteY6" fmla="*/ 1783547 h 2452333"/>
                <a:gd name="connsiteX7" fmla="*/ 104775 w 106680"/>
                <a:gd name="connsiteY7" fmla="*/ 2202647 h 2452333"/>
                <a:gd name="connsiteX8" fmla="*/ 70485 w 106680"/>
                <a:gd name="connsiteY8" fmla="*/ 2452333 h 2452333"/>
                <a:gd name="connsiteX9" fmla="*/ 20955 w 106680"/>
                <a:gd name="connsiteY9" fmla="*/ 2450428 h 2452333"/>
                <a:gd name="connsiteX10" fmla="*/ 57150 w 106680"/>
                <a:gd name="connsiteY10" fmla="*/ 2156927 h 2452333"/>
                <a:gd name="connsiteX11" fmla="*/ 1905 w 106680"/>
                <a:gd name="connsiteY11" fmla="*/ 1760687 h 2452333"/>
                <a:gd name="connsiteX12" fmla="*/ 55245 w 106680"/>
                <a:gd name="connsiteY12" fmla="*/ 1356827 h 2452333"/>
                <a:gd name="connsiteX13" fmla="*/ 0 w 106680"/>
                <a:gd name="connsiteY13" fmla="*/ 954872 h 2452333"/>
                <a:gd name="connsiteX14" fmla="*/ 49530 w 106680"/>
                <a:gd name="connsiteY14" fmla="*/ 543392 h 2452333"/>
                <a:gd name="connsiteX15" fmla="*/ 9525 w 106680"/>
                <a:gd name="connsiteY15" fmla="*/ 120482 h 2452333"/>
                <a:gd name="connsiteX16" fmla="*/ 20955 w 106680"/>
                <a:gd name="connsiteY16" fmla="*/ 1905 h 2452333"/>
                <a:gd name="connsiteX0" fmla="*/ 20955 w 106680"/>
                <a:gd name="connsiteY0" fmla="*/ 1905 h 2452333"/>
                <a:gd name="connsiteX1" fmla="*/ 70485 w 106680"/>
                <a:gd name="connsiteY1" fmla="*/ 0 h 2452333"/>
                <a:gd name="connsiteX2" fmla="*/ 62865 w 106680"/>
                <a:gd name="connsiteY2" fmla="*/ 122387 h 2452333"/>
                <a:gd name="connsiteX3" fmla="*/ 106680 w 106680"/>
                <a:gd name="connsiteY3" fmla="*/ 533867 h 2452333"/>
                <a:gd name="connsiteX4" fmla="*/ 59055 w 106680"/>
                <a:gd name="connsiteY4" fmla="*/ 951062 h 2452333"/>
                <a:gd name="connsiteX5" fmla="*/ 104775 w 106680"/>
                <a:gd name="connsiteY5" fmla="*/ 1385402 h 2452333"/>
                <a:gd name="connsiteX6" fmla="*/ 57150 w 106680"/>
                <a:gd name="connsiteY6" fmla="*/ 1783547 h 2452333"/>
                <a:gd name="connsiteX7" fmla="*/ 104775 w 106680"/>
                <a:gd name="connsiteY7" fmla="*/ 2202647 h 2452333"/>
                <a:gd name="connsiteX8" fmla="*/ 70485 w 106680"/>
                <a:gd name="connsiteY8" fmla="*/ 2452333 h 2452333"/>
                <a:gd name="connsiteX9" fmla="*/ 20955 w 106680"/>
                <a:gd name="connsiteY9" fmla="*/ 2450428 h 2452333"/>
                <a:gd name="connsiteX10" fmla="*/ 57150 w 106680"/>
                <a:gd name="connsiteY10" fmla="*/ 2156927 h 2452333"/>
                <a:gd name="connsiteX11" fmla="*/ 1905 w 106680"/>
                <a:gd name="connsiteY11" fmla="*/ 1760687 h 2452333"/>
                <a:gd name="connsiteX12" fmla="*/ 55245 w 106680"/>
                <a:gd name="connsiteY12" fmla="*/ 1356827 h 2452333"/>
                <a:gd name="connsiteX13" fmla="*/ 0 w 106680"/>
                <a:gd name="connsiteY13" fmla="*/ 954872 h 2452333"/>
                <a:gd name="connsiteX14" fmla="*/ 49530 w 106680"/>
                <a:gd name="connsiteY14" fmla="*/ 543392 h 2452333"/>
                <a:gd name="connsiteX15" fmla="*/ 9525 w 106680"/>
                <a:gd name="connsiteY15" fmla="*/ 120482 h 2452333"/>
                <a:gd name="connsiteX16" fmla="*/ 20955 w 106680"/>
                <a:gd name="connsiteY16" fmla="*/ 1905 h 2452333"/>
                <a:gd name="connsiteX0" fmla="*/ 20955 w 108585"/>
                <a:gd name="connsiteY0" fmla="*/ 1905 h 2452333"/>
                <a:gd name="connsiteX1" fmla="*/ 70485 w 108585"/>
                <a:gd name="connsiteY1" fmla="*/ 0 h 2452333"/>
                <a:gd name="connsiteX2" fmla="*/ 62865 w 108585"/>
                <a:gd name="connsiteY2" fmla="*/ 122387 h 2452333"/>
                <a:gd name="connsiteX3" fmla="*/ 106680 w 108585"/>
                <a:gd name="connsiteY3" fmla="*/ 533867 h 2452333"/>
                <a:gd name="connsiteX4" fmla="*/ 59055 w 108585"/>
                <a:gd name="connsiteY4" fmla="*/ 951062 h 2452333"/>
                <a:gd name="connsiteX5" fmla="*/ 108585 w 108585"/>
                <a:gd name="connsiteY5" fmla="*/ 1375877 h 2452333"/>
                <a:gd name="connsiteX6" fmla="*/ 57150 w 108585"/>
                <a:gd name="connsiteY6" fmla="*/ 1783547 h 2452333"/>
                <a:gd name="connsiteX7" fmla="*/ 104775 w 108585"/>
                <a:gd name="connsiteY7" fmla="*/ 2202647 h 2452333"/>
                <a:gd name="connsiteX8" fmla="*/ 70485 w 108585"/>
                <a:gd name="connsiteY8" fmla="*/ 2452333 h 2452333"/>
                <a:gd name="connsiteX9" fmla="*/ 20955 w 108585"/>
                <a:gd name="connsiteY9" fmla="*/ 2450428 h 2452333"/>
                <a:gd name="connsiteX10" fmla="*/ 57150 w 108585"/>
                <a:gd name="connsiteY10" fmla="*/ 2156927 h 2452333"/>
                <a:gd name="connsiteX11" fmla="*/ 1905 w 108585"/>
                <a:gd name="connsiteY11" fmla="*/ 1760687 h 2452333"/>
                <a:gd name="connsiteX12" fmla="*/ 55245 w 108585"/>
                <a:gd name="connsiteY12" fmla="*/ 1356827 h 2452333"/>
                <a:gd name="connsiteX13" fmla="*/ 0 w 108585"/>
                <a:gd name="connsiteY13" fmla="*/ 954872 h 2452333"/>
                <a:gd name="connsiteX14" fmla="*/ 49530 w 108585"/>
                <a:gd name="connsiteY14" fmla="*/ 543392 h 2452333"/>
                <a:gd name="connsiteX15" fmla="*/ 9525 w 108585"/>
                <a:gd name="connsiteY15" fmla="*/ 120482 h 2452333"/>
                <a:gd name="connsiteX16" fmla="*/ 20955 w 108585"/>
                <a:gd name="connsiteY16" fmla="*/ 1905 h 2452333"/>
                <a:gd name="connsiteX0" fmla="*/ 20955 w 108585"/>
                <a:gd name="connsiteY0" fmla="*/ 1905 h 2452333"/>
                <a:gd name="connsiteX1" fmla="*/ 70485 w 108585"/>
                <a:gd name="connsiteY1" fmla="*/ 0 h 2452333"/>
                <a:gd name="connsiteX2" fmla="*/ 62865 w 108585"/>
                <a:gd name="connsiteY2" fmla="*/ 122387 h 2452333"/>
                <a:gd name="connsiteX3" fmla="*/ 106680 w 108585"/>
                <a:gd name="connsiteY3" fmla="*/ 533867 h 2452333"/>
                <a:gd name="connsiteX4" fmla="*/ 59055 w 108585"/>
                <a:gd name="connsiteY4" fmla="*/ 951062 h 2452333"/>
                <a:gd name="connsiteX5" fmla="*/ 108585 w 108585"/>
                <a:gd name="connsiteY5" fmla="*/ 1375877 h 2452333"/>
                <a:gd name="connsiteX6" fmla="*/ 57150 w 108585"/>
                <a:gd name="connsiteY6" fmla="*/ 1783547 h 2452333"/>
                <a:gd name="connsiteX7" fmla="*/ 104775 w 108585"/>
                <a:gd name="connsiteY7" fmla="*/ 2202647 h 2452333"/>
                <a:gd name="connsiteX8" fmla="*/ 70485 w 108585"/>
                <a:gd name="connsiteY8" fmla="*/ 2452333 h 2452333"/>
                <a:gd name="connsiteX9" fmla="*/ 20955 w 108585"/>
                <a:gd name="connsiteY9" fmla="*/ 2450428 h 2452333"/>
                <a:gd name="connsiteX10" fmla="*/ 57150 w 108585"/>
                <a:gd name="connsiteY10" fmla="*/ 2156927 h 2452333"/>
                <a:gd name="connsiteX11" fmla="*/ 1905 w 108585"/>
                <a:gd name="connsiteY11" fmla="*/ 1760687 h 2452333"/>
                <a:gd name="connsiteX12" fmla="*/ 55245 w 108585"/>
                <a:gd name="connsiteY12" fmla="*/ 1356827 h 2452333"/>
                <a:gd name="connsiteX13" fmla="*/ 0 w 108585"/>
                <a:gd name="connsiteY13" fmla="*/ 954872 h 2452333"/>
                <a:gd name="connsiteX14" fmla="*/ 49530 w 108585"/>
                <a:gd name="connsiteY14" fmla="*/ 543392 h 2452333"/>
                <a:gd name="connsiteX15" fmla="*/ 9525 w 108585"/>
                <a:gd name="connsiteY15" fmla="*/ 120482 h 2452333"/>
                <a:gd name="connsiteX16" fmla="*/ 20955 w 108585"/>
                <a:gd name="connsiteY16" fmla="*/ 1905 h 2452333"/>
                <a:gd name="connsiteX0" fmla="*/ 20955 w 108585"/>
                <a:gd name="connsiteY0" fmla="*/ 1905 h 2452333"/>
                <a:gd name="connsiteX1" fmla="*/ 70485 w 108585"/>
                <a:gd name="connsiteY1" fmla="*/ 0 h 2452333"/>
                <a:gd name="connsiteX2" fmla="*/ 62865 w 108585"/>
                <a:gd name="connsiteY2" fmla="*/ 122387 h 2452333"/>
                <a:gd name="connsiteX3" fmla="*/ 106680 w 108585"/>
                <a:gd name="connsiteY3" fmla="*/ 533867 h 2452333"/>
                <a:gd name="connsiteX4" fmla="*/ 59055 w 108585"/>
                <a:gd name="connsiteY4" fmla="*/ 951062 h 2452333"/>
                <a:gd name="connsiteX5" fmla="*/ 108585 w 108585"/>
                <a:gd name="connsiteY5" fmla="*/ 1375877 h 2452333"/>
                <a:gd name="connsiteX6" fmla="*/ 55245 w 108585"/>
                <a:gd name="connsiteY6" fmla="*/ 1774022 h 2452333"/>
                <a:gd name="connsiteX7" fmla="*/ 104775 w 108585"/>
                <a:gd name="connsiteY7" fmla="*/ 2202647 h 2452333"/>
                <a:gd name="connsiteX8" fmla="*/ 70485 w 108585"/>
                <a:gd name="connsiteY8" fmla="*/ 2452333 h 2452333"/>
                <a:gd name="connsiteX9" fmla="*/ 20955 w 108585"/>
                <a:gd name="connsiteY9" fmla="*/ 2450428 h 2452333"/>
                <a:gd name="connsiteX10" fmla="*/ 57150 w 108585"/>
                <a:gd name="connsiteY10" fmla="*/ 2156927 h 2452333"/>
                <a:gd name="connsiteX11" fmla="*/ 1905 w 108585"/>
                <a:gd name="connsiteY11" fmla="*/ 1760687 h 2452333"/>
                <a:gd name="connsiteX12" fmla="*/ 55245 w 108585"/>
                <a:gd name="connsiteY12" fmla="*/ 1356827 h 2452333"/>
                <a:gd name="connsiteX13" fmla="*/ 0 w 108585"/>
                <a:gd name="connsiteY13" fmla="*/ 954872 h 2452333"/>
                <a:gd name="connsiteX14" fmla="*/ 49530 w 108585"/>
                <a:gd name="connsiteY14" fmla="*/ 543392 h 2452333"/>
                <a:gd name="connsiteX15" fmla="*/ 9525 w 108585"/>
                <a:gd name="connsiteY15" fmla="*/ 120482 h 2452333"/>
                <a:gd name="connsiteX16" fmla="*/ 20955 w 108585"/>
                <a:gd name="connsiteY16" fmla="*/ 1905 h 245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8585" h="2452333">
                  <a:moveTo>
                    <a:pt x="20955" y="1905"/>
                  </a:moveTo>
                  <a:lnTo>
                    <a:pt x="70485" y="0"/>
                  </a:lnTo>
                  <a:lnTo>
                    <a:pt x="62865" y="122387"/>
                  </a:lnTo>
                  <a:lnTo>
                    <a:pt x="106680" y="533867"/>
                  </a:lnTo>
                  <a:cubicBezTo>
                    <a:pt x="95885" y="692617"/>
                    <a:pt x="67945" y="812315"/>
                    <a:pt x="59055" y="951062"/>
                  </a:cubicBezTo>
                  <a:cubicBezTo>
                    <a:pt x="74930" y="1118384"/>
                    <a:pt x="97155" y="1245385"/>
                    <a:pt x="108585" y="1375877"/>
                  </a:cubicBezTo>
                  <a:cubicBezTo>
                    <a:pt x="83820" y="1550502"/>
                    <a:pt x="70485" y="1635592"/>
                    <a:pt x="55245" y="1774022"/>
                  </a:cubicBezTo>
                  <a:cubicBezTo>
                    <a:pt x="85090" y="2034372"/>
                    <a:pt x="78740" y="1936582"/>
                    <a:pt x="104775" y="2202647"/>
                  </a:cubicBezTo>
                  <a:lnTo>
                    <a:pt x="70485" y="2452333"/>
                  </a:lnTo>
                  <a:lnTo>
                    <a:pt x="20955" y="2450428"/>
                  </a:lnTo>
                  <a:cubicBezTo>
                    <a:pt x="33338" y="2364046"/>
                    <a:pt x="59055" y="2266804"/>
                    <a:pt x="57150" y="2156927"/>
                  </a:cubicBezTo>
                  <a:cubicBezTo>
                    <a:pt x="28575" y="1944180"/>
                    <a:pt x="26352" y="1946107"/>
                    <a:pt x="1905" y="1760687"/>
                  </a:cubicBezTo>
                  <a:cubicBezTo>
                    <a:pt x="17463" y="1624797"/>
                    <a:pt x="30162" y="1539707"/>
                    <a:pt x="55245" y="1356827"/>
                  </a:cubicBezTo>
                  <a:cubicBezTo>
                    <a:pt x="38418" y="1227287"/>
                    <a:pt x="22860" y="1117432"/>
                    <a:pt x="0" y="954872"/>
                  </a:cubicBezTo>
                  <a:cubicBezTo>
                    <a:pt x="31433" y="782448"/>
                    <a:pt x="37147" y="679917"/>
                    <a:pt x="49530" y="543392"/>
                  </a:cubicBezTo>
                  <a:lnTo>
                    <a:pt x="9525" y="120482"/>
                  </a:lnTo>
                  <a:cubicBezTo>
                    <a:pt x="13335" y="80956"/>
                    <a:pt x="15240" y="66196"/>
                    <a:pt x="20955" y="190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5"/>
            <p:cNvSpPr/>
            <p:nvPr/>
          </p:nvSpPr>
          <p:spPr>
            <a:xfrm>
              <a:off x="6840221" y="1108243"/>
              <a:ext cx="102870" cy="2452333"/>
            </a:xfrm>
            <a:custGeom>
              <a:avLst/>
              <a:gdLst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60960 w 60960"/>
                <a:gd name="connsiteY2" fmla="*/ 2452333 h 2452333"/>
                <a:gd name="connsiteX3" fmla="*/ 0 w 60960"/>
                <a:gd name="connsiteY3" fmla="*/ 2452333 h 2452333"/>
                <a:gd name="connsiteX4" fmla="*/ 0 w 60960"/>
                <a:gd name="connsiteY4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60960 w 60960"/>
                <a:gd name="connsiteY3" fmla="*/ 2452333 h 2452333"/>
                <a:gd name="connsiteX4" fmla="*/ 0 w 60960"/>
                <a:gd name="connsiteY4" fmla="*/ 2452333 h 2452333"/>
                <a:gd name="connsiteX5" fmla="*/ 0 w 60960"/>
                <a:gd name="connsiteY5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60960 w 60960"/>
                <a:gd name="connsiteY3" fmla="*/ 2452333 h 2452333"/>
                <a:gd name="connsiteX4" fmla="*/ 0 w 60960"/>
                <a:gd name="connsiteY4" fmla="*/ 2452333 h 2452333"/>
                <a:gd name="connsiteX5" fmla="*/ 0 w 60960"/>
                <a:gd name="connsiteY5" fmla="*/ 120482 h 2452333"/>
                <a:gd name="connsiteX6" fmla="*/ 0 w 60960"/>
                <a:gd name="connsiteY6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59055 w 60960"/>
                <a:gd name="connsiteY3" fmla="*/ 530057 h 2452333"/>
                <a:gd name="connsiteX4" fmla="*/ 60960 w 60960"/>
                <a:gd name="connsiteY4" fmla="*/ 2452333 h 2452333"/>
                <a:gd name="connsiteX5" fmla="*/ 0 w 60960"/>
                <a:gd name="connsiteY5" fmla="*/ 2452333 h 2452333"/>
                <a:gd name="connsiteX6" fmla="*/ 0 w 60960"/>
                <a:gd name="connsiteY6" fmla="*/ 120482 h 2452333"/>
                <a:gd name="connsiteX7" fmla="*/ 0 w 60960"/>
                <a:gd name="connsiteY7" fmla="*/ 0 h 2452333"/>
                <a:gd name="connsiteX0" fmla="*/ 0 w 60960"/>
                <a:gd name="connsiteY0" fmla="*/ 0 h 2452333"/>
                <a:gd name="connsiteX1" fmla="*/ 60960 w 60960"/>
                <a:gd name="connsiteY1" fmla="*/ 0 h 2452333"/>
                <a:gd name="connsiteX2" fmla="*/ 59055 w 60960"/>
                <a:gd name="connsiteY2" fmla="*/ 126197 h 2452333"/>
                <a:gd name="connsiteX3" fmla="*/ 59055 w 60960"/>
                <a:gd name="connsiteY3" fmla="*/ 530057 h 2452333"/>
                <a:gd name="connsiteX4" fmla="*/ 60960 w 60960"/>
                <a:gd name="connsiteY4" fmla="*/ 2452333 h 2452333"/>
                <a:gd name="connsiteX5" fmla="*/ 0 w 60960"/>
                <a:gd name="connsiteY5" fmla="*/ 2452333 h 2452333"/>
                <a:gd name="connsiteX6" fmla="*/ 17145 w 60960"/>
                <a:gd name="connsiteY6" fmla="*/ 526247 h 2452333"/>
                <a:gd name="connsiteX7" fmla="*/ 0 w 60960"/>
                <a:gd name="connsiteY7" fmla="*/ 120482 h 2452333"/>
                <a:gd name="connsiteX8" fmla="*/ 0 w 60960"/>
                <a:gd name="connsiteY8" fmla="*/ 0 h 2452333"/>
                <a:gd name="connsiteX0" fmla="*/ 0 w 95250"/>
                <a:gd name="connsiteY0" fmla="*/ 0 h 2452333"/>
                <a:gd name="connsiteX1" fmla="*/ 60960 w 95250"/>
                <a:gd name="connsiteY1" fmla="*/ 0 h 2452333"/>
                <a:gd name="connsiteX2" fmla="*/ 59055 w 95250"/>
                <a:gd name="connsiteY2" fmla="*/ 126197 h 2452333"/>
                <a:gd name="connsiteX3" fmla="*/ 95250 w 95250"/>
                <a:gd name="connsiteY3" fmla="*/ 535772 h 2452333"/>
                <a:gd name="connsiteX4" fmla="*/ 60960 w 95250"/>
                <a:gd name="connsiteY4" fmla="*/ 2452333 h 2452333"/>
                <a:gd name="connsiteX5" fmla="*/ 0 w 95250"/>
                <a:gd name="connsiteY5" fmla="*/ 2452333 h 2452333"/>
                <a:gd name="connsiteX6" fmla="*/ 17145 w 95250"/>
                <a:gd name="connsiteY6" fmla="*/ 526247 h 2452333"/>
                <a:gd name="connsiteX7" fmla="*/ 0 w 95250"/>
                <a:gd name="connsiteY7" fmla="*/ 120482 h 2452333"/>
                <a:gd name="connsiteX8" fmla="*/ 0 w 95250"/>
                <a:gd name="connsiteY8" fmla="*/ 0 h 2452333"/>
                <a:gd name="connsiteX0" fmla="*/ 17556 w 112806"/>
                <a:gd name="connsiteY0" fmla="*/ 0 h 2452333"/>
                <a:gd name="connsiteX1" fmla="*/ 78516 w 112806"/>
                <a:gd name="connsiteY1" fmla="*/ 0 h 2452333"/>
                <a:gd name="connsiteX2" fmla="*/ 76611 w 112806"/>
                <a:gd name="connsiteY2" fmla="*/ 126197 h 2452333"/>
                <a:gd name="connsiteX3" fmla="*/ 112806 w 112806"/>
                <a:gd name="connsiteY3" fmla="*/ 535772 h 2452333"/>
                <a:gd name="connsiteX4" fmla="*/ 78516 w 112806"/>
                <a:gd name="connsiteY4" fmla="*/ 2452333 h 2452333"/>
                <a:gd name="connsiteX5" fmla="*/ 17556 w 112806"/>
                <a:gd name="connsiteY5" fmla="*/ 2452333 h 2452333"/>
                <a:gd name="connsiteX6" fmla="*/ 411 w 112806"/>
                <a:gd name="connsiteY6" fmla="*/ 951062 h 2452333"/>
                <a:gd name="connsiteX7" fmla="*/ 34701 w 112806"/>
                <a:gd name="connsiteY7" fmla="*/ 526247 h 2452333"/>
                <a:gd name="connsiteX8" fmla="*/ 17556 w 112806"/>
                <a:gd name="connsiteY8" fmla="*/ 120482 h 2452333"/>
                <a:gd name="connsiteX9" fmla="*/ 17556 w 112806"/>
                <a:gd name="connsiteY9" fmla="*/ 0 h 2452333"/>
                <a:gd name="connsiteX0" fmla="*/ 17556 w 117747"/>
                <a:gd name="connsiteY0" fmla="*/ 0 h 2452333"/>
                <a:gd name="connsiteX1" fmla="*/ 78516 w 117747"/>
                <a:gd name="connsiteY1" fmla="*/ 0 h 2452333"/>
                <a:gd name="connsiteX2" fmla="*/ 76611 w 117747"/>
                <a:gd name="connsiteY2" fmla="*/ 126197 h 2452333"/>
                <a:gd name="connsiteX3" fmla="*/ 112806 w 117747"/>
                <a:gd name="connsiteY3" fmla="*/ 535772 h 2452333"/>
                <a:gd name="connsiteX4" fmla="*/ 116616 w 117747"/>
                <a:gd name="connsiteY4" fmla="*/ 1379687 h 2452333"/>
                <a:gd name="connsiteX5" fmla="*/ 78516 w 117747"/>
                <a:gd name="connsiteY5" fmla="*/ 2452333 h 2452333"/>
                <a:gd name="connsiteX6" fmla="*/ 17556 w 117747"/>
                <a:gd name="connsiteY6" fmla="*/ 2452333 h 2452333"/>
                <a:gd name="connsiteX7" fmla="*/ 411 w 117747"/>
                <a:gd name="connsiteY7" fmla="*/ 951062 h 2452333"/>
                <a:gd name="connsiteX8" fmla="*/ 34701 w 117747"/>
                <a:gd name="connsiteY8" fmla="*/ 526247 h 2452333"/>
                <a:gd name="connsiteX9" fmla="*/ 17556 w 117747"/>
                <a:gd name="connsiteY9" fmla="*/ 120482 h 2452333"/>
                <a:gd name="connsiteX10" fmla="*/ 17556 w 117747"/>
                <a:gd name="connsiteY10" fmla="*/ 0 h 2452333"/>
                <a:gd name="connsiteX0" fmla="*/ 17498 w 117689"/>
                <a:gd name="connsiteY0" fmla="*/ 0 h 2452333"/>
                <a:gd name="connsiteX1" fmla="*/ 78458 w 117689"/>
                <a:gd name="connsiteY1" fmla="*/ 0 h 2452333"/>
                <a:gd name="connsiteX2" fmla="*/ 76553 w 117689"/>
                <a:gd name="connsiteY2" fmla="*/ 126197 h 2452333"/>
                <a:gd name="connsiteX3" fmla="*/ 112748 w 117689"/>
                <a:gd name="connsiteY3" fmla="*/ 535772 h 2452333"/>
                <a:gd name="connsiteX4" fmla="*/ 116558 w 117689"/>
                <a:gd name="connsiteY4" fmla="*/ 1379687 h 2452333"/>
                <a:gd name="connsiteX5" fmla="*/ 78458 w 117689"/>
                <a:gd name="connsiteY5" fmla="*/ 2452333 h 2452333"/>
                <a:gd name="connsiteX6" fmla="*/ 17498 w 117689"/>
                <a:gd name="connsiteY6" fmla="*/ 2452333 h 2452333"/>
                <a:gd name="connsiteX7" fmla="*/ 63218 w 117689"/>
                <a:gd name="connsiteY7" fmla="*/ 1358732 h 2452333"/>
                <a:gd name="connsiteX8" fmla="*/ 353 w 117689"/>
                <a:gd name="connsiteY8" fmla="*/ 951062 h 2452333"/>
                <a:gd name="connsiteX9" fmla="*/ 34643 w 117689"/>
                <a:gd name="connsiteY9" fmla="*/ 526247 h 2452333"/>
                <a:gd name="connsiteX10" fmla="*/ 17498 w 117689"/>
                <a:gd name="connsiteY10" fmla="*/ 120482 h 2452333"/>
                <a:gd name="connsiteX11" fmla="*/ 17498 w 117689"/>
                <a:gd name="connsiteY11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78480 w 117711"/>
                <a:gd name="connsiteY5" fmla="*/ 2452333 h 2452333"/>
                <a:gd name="connsiteX6" fmla="*/ 17520 w 117711"/>
                <a:gd name="connsiteY6" fmla="*/ 2452333 h 2452333"/>
                <a:gd name="connsiteX7" fmla="*/ 6090 w 117711"/>
                <a:gd name="connsiteY7" fmla="*/ 1793072 h 2452333"/>
                <a:gd name="connsiteX8" fmla="*/ 63240 w 117711"/>
                <a:gd name="connsiteY8" fmla="*/ 1358732 h 2452333"/>
                <a:gd name="connsiteX9" fmla="*/ 375 w 117711"/>
                <a:gd name="connsiteY9" fmla="*/ 951062 h 2452333"/>
                <a:gd name="connsiteX10" fmla="*/ 34665 w 117711"/>
                <a:gd name="connsiteY10" fmla="*/ 526247 h 2452333"/>
                <a:gd name="connsiteX11" fmla="*/ 17520 w 117711"/>
                <a:gd name="connsiteY11" fmla="*/ 120482 h 2452333"/>
                <a:gd name="connsiteX12" fmla="*/ 17520 w 117711"/>
                <a:gd name="connsiteY12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68955 w 117711"/>
                <a:gd name="connsiteY5" fmla="*/ 1793072 h 2452333"/>
                <a:gd name="connsiteX6" fmla="*/ 78480 w 117711"/>
                <a:gd name="connsiteY6" fmla="*/ 2452333 h 2452333"/>
                <a:gd name="connsiteX7" fmla="*/ 17520 w 117711"/>
                <a:gd name="connsiteY7" fmla="*/ 2452333 h 2452333"/>
                <a:gd name="connsiteX8" fmla="*/ 6090 w 117711"/>
                <a:gd name="connsiteY8" fmla="*/ 1793072 h 2452333"/>
                <a:gd name="connsiteX9" fmla="*/ 63240 w 117711"/>
                <a:gd name="connsiteY9" fmla="*/ 1358732 h 2452333"/>
                <a:gd name="connsiteX10" fmla="*/ 375 w 117711"/>
                <a:gd name="connsiteY10" fmla="*/ 951062 h 2452333"/>
                <a:gd name="connsiteX11" fmla="*/ 34665 w 117711"/>
                <a:gd name="connsiteY11" fmla="*/ 526247 h 2452333"/>
                <a:gd name="connsiteX12" fmla="*/ 17520 w 117711"/>
                <a:gd name="connsiteY12" fmla="*/ 120482 h 2452333"/>
                <a:gd name="connsiteX13" fmla="*/ 17520 w 117711"/>
                <a:gd name="connsiteY13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68955 w 117711"/>
                <a:gd name="connsiteY5" fmla="*/ 1793072 h 2452333"/>
                <a:gd name="connsiteX6" fmla="*/ 108960 w 117711"/>
                <a:gd name="connsiteY6" fmla="*/ 2164547 h 2452333"/>
                <a:gd name="connsiteX7" fmla="*/ 78480 w 117711"/>
                <a:gd name="connsiteY7" fmla="*/ 2452333 h 2452333"/>
                <a:gd name="connsiteX8" fmla="*/ 17520 w 117711"/>
                <a:gd name="connsiteY8" fmla="*/ 2452333 h 2452333"/>
                <a:gd name="connsiteX9" fmla="*/ 6090 w 117711"/>
                <a:gd name="connsiteY9" fmla="*/ 1793072 h 2452333"/>
                <a:gd name="connsiteX10" fmla="*/ 63240 w 117711"/>
                <a:gd name="connsiteY10" fmla="*/ 1358732 h 2452333"/>
                <a:gd name="connsiteX11" fmla="*/ 375 w 117711"/>
                <a:gd name="connsiteY11" fmla="*/ 951062 h 2452333"/>
                <a:gd name="connsiteX12" fmla="*/ 34665 w 117711"/>
                <a:gd name="connsiteY12" fmla="*/ 526247 h 2452333"/>
                <a:gd name="connsiteX13" fmla="*/ 17520 w 117711"/>
                <a:gd name="connsiteY13" fmla="*/ 120482 h 2452333"/>
                <a:gd name="connsiteX14" fmla="*/ 17520 w 117711"/>
                <a:gd name="connsiteY14" fmla="*/ 0 h 2452333"/>
                <a:gd name="connsiteX0" fmla="*/ 17520 w 117711"/>
                <a:gd name="connsiteY0" fmla="*/ 0 h 2452333"/>
                <a:gd name="connsiteX1" fmla="*/ 78480 w 117711"/>
                <a:gd name="connsiteY1" fmla="*/ 0 h 2452333"/>
                <a:gd name="connsiteX2" fmla="*/ 76575 w 117711"/>
                <a:gd name="connsiteY2" fmla="*/ 126197 h 2452333"/>
                <a:gd name="connsiteX3" fmla="*/ 112770 w 117711"/>
                <a:gd name="connsiteY3" fmla="*/ 535772 h 2452333"/>
                <a:gd name="connsiteX4" fmla="*/ 116580 w 117711"/>
                <a:gd name="connsiteY4" fmla="*/ 1379687 h 2452333"/>
                <a:gd name="connsiteX5" fmla="*/ 68955 w 117711"/>
                <a:gd name="connsiteY5" fmla="*/ 1793072 h 2452333"/>
                <a:gd name="connsiteX6" fmla="*/ 108960 w 117711"/>
                <a:gd name="connsiteY6" fmla="*/ 2164547 h 2452333"/>
                <a:gd name="connsiteX7" fmla="*/ 78480 w 117711"/>
                <a:gd name="connsiteY7" fmla="*/ 2452333 h 2452333"/>
                <a:gd name="connsiteX8" fmla="*/ 17520 w 117711"/>
                <a:gd name="connsiteY8" fmla="*/ 2452333 h 2452333"/>
                <a:gd name="connsiteX9" fmla="*/ 49905 w 117711"/>
                <a:gd name="connsiteY9" fmla="*/ 2170262 h 2452333"/>
                <a:gd name="connsiteX10" fmla="*/ 6090 w 117711"/>
                <a:gd name="connsiteY10" fmla="*/ 1793072 h 2452333"/>
                <a:gd name="connsiteX11" fmla="*/ 63240 w 117711"/>
                <a:gd name="connsiteY11" fmla="*/ 1358732 h 2452333"/>
                <a:gd name="connsiteX12" fmla="*/ 375 w 117711"/>
                <a:gd name="connsiteY12" fmla="*/ 951062 h 2452333"/>
                <a:gd name="connsiteX13" fmla="*/ 34665 w 117711"/>
                <a:gd name="connsiteY13" fmla="*/ 526247 h 2452333"/>
                <a:gd name="connsiteX14" fmla="*/ 17520 w 117711"/>
                <a:gd name="connsiteY14" fmla="*/ 120482 h 2452333"/>
                <a:gd name="connsiteX15" fmla="*/ 17520 w 117711"/>
                <a:gd name="connsiteY15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6575 w 117415"/>
                <a:gd name="connsiteY2" fmla="*/ 12619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34665 w 117415"/>
                <a:gd name="connsiteY14" fmla="*/ 526247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34665 w 117415"/>
                <a:gd name="connsiteY14" fmla="*/ 526247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106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487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520 w 117415"/>
                <a:gd name="connsiteY0" fmla="*/ 0 h 2452333"/>
                <a:gd name="connsiteX1" fmla="*/ 78480 w 117415"/>
                <a:gd name="connsiteY1" fmla="*/ 0 h 2452333"/>
                <a:gd name="connsiteX2" fmla="*/ 70860 w 117415"/>
                <a:gd name="connsiteY2" fmla="*/ 122387 h 2452333"/>
                <a:gd name="connsiteX3" fmla="*/ 112770 w 117415"/>
                <a:gd name="connsiteY3" fmla="*/ 535772 h 2452333"/>
                <a:gd name="connsiteX4" fmla="*/ 76575 w 117415"/>
                <a:gd name="connsiteY4" fmla="*/ 951062 h 2452333"/>
                <a:gd name="connsiteX5" fmla="*/ 116580 w 117415"/>
                <a:gd name="connsiteY5" fmla="*/ 1379687 h 2452333"/>
                <a:gd name="connsiteX6" fmla="*/ 68955 w 117415"/>
                <a:gd name="connsiteY6" fmla="*/ 1793072 h 2452333"/>
                <a:gd name="connsiteX7" fmla="*/ 108960 w 117415"/>
                <a:gd name="connsiteY7" fmla="*/ 2164547 h 2452333"/>
                <a:gd name="connsiteX8" fmla="*/ 78480 w 117415"/>
                <a:gd name="connsiteY8" fmla="*/ 2452333 h 2452333"/>
                <a:gd name="connsiteX9" fmla="*/ 17520 w 117415"/>
                <a:gd name="connsiteY9" fmla="*/ 2452333 h 2452333"/>
                <a:gd name="connsiteX10" fmla="*/ 49905 w 117415"/>
                <a:gd name="connsiteY10" fmla="*/ 2170262 h 2452333"/>
                <a:gd name="connsiteX11" fmla="*/ 6090 w 117415"/>
                <a:gd name="connsiteY11" fmla="*/ 1793072 h 2452333"/>
                <a:gd name="connsiteX12" fmla="*/ 63240 w 117415"/>
                <a:gd name="connsiteY12" fmla="*/ 1358732 h 2452333"/>
                <a:gd name="connsiteX13" fmla="*/ 375 w 117415"/>
                <a:gd name="connsiteY13" fmla="*/ 954872 h 2452333"/>
                <a:gd name="connsiteX14" fmla="*/ 57525 w 117415"/>
                <a:gd name="connsiteY14" fmla="*/ 543392 h 2452333"/>
                <a:gd name="connsiteX15" fmla="*/ 17520 w 117415"/>
                <a:gd name="connsiteY15" fmla="*/ 120482 h 2452333"/>
                <a:gd name="connsiteX16" fmla="*/ 17520 w 117415"/>
                <a:gd name="connsiteY16" fmla="*/ 0 h 2452333"/>
                <a:gd name="connsiteX0" fmla="*/ 17145 w 117040"/>
                <a:gd name="connsiteY0" fmla="*/ 0 h 2452333"/>
                <a:gd name="connsiteX1" fmla="*/ 78105 w 117040"/>
                <a:gd name="connsiteY1" fmla="*/ 0 h 2452333"/>
                <a:gd name="connsiteX2" fmla="*/ 70485 w 117040"/>
                <a:gd name="connsiteY2" fmla="*/ 122387 h 2452333"/>
                <a:gd name="connsiteX3" fmla="*/ 112395 w 117040"/>
                <a:gd name="connsiteY3" fmla="*/ 535772 h 2452333"/>
                <a:gd name="connsiteX4" fmla="*/ 76200 w 117040"/>
                <a:gd name="connsiteY4" fmla="*/ 951062 h 2452333"/>
                <a:gd name="connsiteX5" fmla="*/ 116205 w 117040"/>
                <a:gd name="connsiteY5" fmla="*/ 1379687 h 2452333"/>
                <a:gd name="connsiteX6" fmla="*/ 68580 w 117040"/>
                <a:gd name="connsiteY6" fmla="*/ 1793072 h 2452333"/>
                <a:gd name="connsiteX7" fmla="*/ 108585 w 117040"/>
                <a:gd name="connsiteY7" fmla="*/ 2164547 h 2452333"/>
                <a:gd name="connsiteX8" fmla="*/ 78105 w 117040"/>
                <a:gd name="connsiteY8" fmla="*/ 2452333 h 2452333"/>
                <a:gd name="connsiteX9" fmla="*/ 17145 w 117040"/>
                <a:gd name="connsiteY9" fmla="*/ 2452333 h 2452333"/>
                <a:gd name="connsiteX10" fmla="*/ 49530 w 117040"/>
                <a:gd name="connsiteY10" fmla="*/ 2170262 h 2452333"/>
                <a:gd name="connsiteX11" fmla="*/ 5715 w 117040"/>
                <a:gd name="connsiteY11" fmla="*/ 1793072 h 2452333"/>
                <a:gd name="connsiteX12" fmla="*/ 62865 w 117040"/>
                <a:gd name="connsiteY12" fmla="*/ 1358732 h 2452333"/>
                <a:gd name="connsiteX13" fmla="*/ 0 w 117040"/>
                <a:gd name="connsiteY13" fmla="*/ 954872 h 2452333"/>
                <a:gd name="connsiteX14" fmla="*/ 57150 w 117040"/>
                <a:gd name="connsiteY14" fmla="*/ 543392 h 2452333"/>
                <a:gd name="connsiteX15" fmla="*/ 17145 w 117040"/>
                <a:gd name="connsiteY15" fmla="*/ 120482 h 2452333"/>
                <a:gd name="connsiteX16" fmla="*/ 17145 w 117040"/>
                <a:gd name="connsiteY16" fmla="*/ 0 h 2452333"/>
                <a:gd name="connsiteX0" fmla="*/ 17145 w 116934"/>
                <a:gd name="connsiteY0" fmla="*/ 0 h 2452333"/>
                <a:gd name="connsiteX1" fmla="*/ 78105 w 116934"/>
                <a:gd name="connsiteY1" fmla="*/ 0 h 2452333"/>
                <a:gd name="connsiteX2" fmla="*/ 70485 w 116934"/>
                <a:gd name="connsiteY2" fmla="*/ 122387 h 2452333"/>
                <a:gd name="connsiteX3" fmla="*/ 112395 w 116934"/>
                <a:gd name="connsiteY3" fmla="*/ 535772 h 2452333"/>
                <a:gd name="connsiteX4" fmla="*/ 68580 w 116934"/>
                <a:gd name="connsiteY4" fmla="*/ 951062 h 2452333"/>
                <a:gd name="connsiteX5" fmla="*/ 116205 w 116934"/>
                <a:gd name="connsiteY5" fmla="*/ 1379687 h 2452333"/>
                <a:gd name="connsiteX6" fmla="*/ 68580 w 116934"/>
                <a:gd name="connsiteY6" fmla="*/ 1793072 h 2452333"/>
                <a:gd name="connsiteX7" fmla="*/ 108585 w 116934"/>
                <a:gd name="connsiteY7" fmla="*/ 2164547 h 2452333"/>
                <a:gd name="connsiteX8" fmla="*/ 78105 w 116934"/>
                <a:gd name="connsiteY8" fmla="*/ 2452333 h 2452333"/>
                <a:gd name="connsiteX9" fmla="*/ 17145 w 116934"/>
                <a:gd name="connsiteY9" fmla="*/ 2452333 h 2452333"/>
                <a:gd name="connsiteX10" fmla="*/ 49530 w 116934"/>
                <a:gd name="connsiteY10" fmla="*/ 2170262 h 2452333"/>
                <a:gd name="connsiteX11" fmla="*/ 5715 w 116934"/>
                <a:gd name="connsiteY11" fmla="*/ 1793072 h 2452333"/>
                <a:gd name="connsiteX12" fmla="*/ 62865 w 116934"/>
                <a:gd name="connsiteY12" fmla="*/ 1358732 h 2452333"/>
                <a:gd name="connsiteX13" fmla="*/ 0 w 116934"/>
                <a:gd name="connsiteY13" fmla="*/ 954872 h 2452333"/>
                <a:gd name="connsiteX14" fmla="*/ 57150 w 116934"/>
                <a:gd name="connsiteY14" fmla="*/ 543392 h 2452333"/>
                <a:gd name="connsiteX15" fmla="*/ 17145 w 116934"/>
                <a:gd name="connsiteY15" fmla="*/ 120482 h 2452333"/>
                <a:gd name="connsiteX16" fmla="*/ 17145 w 116934"/>
                <a:gd name="connsiteY16" fmla="*/ 0 h 2452333"/>
                <a:gd name="connsiteX0" fmla="*/ 17145 w 116934"/>
                <a:gd name="connsiteY0" fmla="*/ 0 h 2452333"/>
                <a:gd name="connsiteX1" fmla="*/ 78105 w 116934"/>
                <a:gd name="connsiteY1" fmla="*/ 0 h 2452333"/>
                <a:gd name="connsiteX2" fmla="*/ 70485 w 116934"/>
                <a:gd name="connsiteY2" fmla="*/ 122387 h 2452333"/>
                <a:gd name="connsiteX3" fmla="*/ 112395 w 116934"/>
                <a:gd name="connsiteY3" fmla="*/ 535772 h 2452333"/>
                <a:gd name="connsiteX4" fmla="*/ 68580 w 116934"/>
                <a:gd name="connsiteY4" fmla="*/ 951062 h 2452333"/>
                <a:gd name="connsiteX5" fmla="*/ 116205 w 116934"/>
                <a:gd name="connsiteY5" fmla="*/ 1379687 h 2452333"/>
                <a:gd name="connsiteX6" fmla="*/ 68580 w 116934"/>
                <a:gd name="connsiteY6" fmla="*/ 1793072 h 2452333"/>
                <a:gd name="connsiteX7" fmla="*/ 108585 w 116934"/>
                <a:gd name="connsiteY7" fmla="*/ 2164547 h 2452333"/>
                <a:gd name="connsiteX8" fmla="*/ 78105 w 116934"/>
                <a:gd name="connsiteY8" fmla="*/ 2452333 h 2452333"/>
                <a:gd name="connsiteX9" fmla="*/ 17145 w 116934"/>
                <a:gd name="connsiteY9" fmla="*/ 2452333 h 2452333"/>
                <a:gd name="connsiteX10" fmla="*/ 49530 w 116934"/>
                <a:gd name="connsiteY10" fmla="*/ 2170262 h 2452333"/>
                <a:gd name="connsiteX11" fmla="*/ 5715 w 116934"/>
                <a:gd name="connsiteY11" fmla="*/ 1793072 h 2452333"/>
                <a:gd name="connsiteX12" fmla="*/ 62865 w 116934"/>
                <a:gd name="connsiteY12" fmla="*/ 1358732 h 2452333"/>
                <a:gd name="connsiteX13" fmla="*/ 0 w 116934"/>
                <a:gd name="connsiteY13" fmla="*/ 954872 h 2452333"/>
                <a:gd name="connsiteX14" fmla="*/ 57150 w 116934"/>
                <a:gd name="connsiteY14" fmla="*/ 543392 h 2452333"/>
                <a:gd name="connsiteX15" fmla="*/ 17145 w 116934"/>
                <a:gd name="connsiteY15" fmla="*/ 120482 h 2452333"/>
                <a:gd name="connsiteX16" fmla="*/ 17145 w 116934"/>
                <a:gd name="connsiteY16" fmla="*/ 0 h 2452333"/>
                <a:gd name="connsiteX0" fmla="*/ 17145 w 116934"/>
                <a:gd name="connsiteY0" fmla="*/ 0 h 2452333"/>
                <a:gd name="connsiteX1" fmla="*/ 78105 w 116934"/>
                <a:gd name="connsiteY1" fmla="*/ 0 h 2452333"/>
                <a:gd name="connsiteX2" fmla="*/ 70485 w 116934"/>
                <a:gd name="connsiteY2" fmla="*/ 122387 h 2452333"/>
                <a:gd name="connsiteX3" fmla="*/ 112395 w 116934"/>
                <a:gd name="connsiteY3" fmla="*/ 535772 h 2452333"/>
                <a:gd name="connsiteX4" fmla="*/ 68580 w 116934"/>
                <a:gd name="connsiteY4" fmla="*/ 951062 h 2452333"/>
                <a:gd name="connsiteX5" fmla="*/ 116205 w 116934"/>
                <a:gd name="connsiteY5" fmla="*/ 1379687 h 2452333"/>
                <a:gd name="connsiteX6" fmla="*/ 68580 w 116934"/>
                <a:gd name="connsiteY6" fmla="*/ 1793072 h 2452333"/>
                <a:gd name="connsiteX7" fmla="*/ 108585 w 116934"/>
                <a:gd name="connsiteY7" fmla="*/ 2164547 h 2452333"/>
                <a:gd name="connsiteX8" fmla="*/ 78105 w 116934"/>
                <a:gd name="connsiteY8" fmla="*/ 2452333 h 2452333"/>
                <a:gd name="connsiteX9" fmla="*/ 17145 w 116934"/>
                <a:gd name="connsiteY9" fmla="*/ 2452333 h 2452333"/>
                <a:gd name="connsiteX10" fmla="*/ 49530 w 116934"/>
                <a:gd name="connsiteY10" fmla="*/ 2170262 h 2452333"/>
                <a:gd name="connsiteX11" fmla="*/ 5715 w 116934"/>
                <a:gd name="connsiteY11" fmla="*/ 1793072 h 2452333"/>
                <a:gd name="connsiteX12" fmla="*/ 62865 w 116934"/>
                <a:gd name="connsiteY12" fmla="*/ 1358732 h 2452333"/>
                <a:gd name="connsiteX13" fmla="*/ 0 w 116934"/>
                <a:gd name="connsiteY13" fmla="*/ 954872 h 2452333"/>
                <a:gd name="connsiteX14" fmla="*/ 57150 w 116934"/>
                <a:gd name="connsiteY14" fmla="*/ 543392 h 2452333"/>
                <a:gd name="connsiteX15" fmla="*/ 17145 w 116934"/>
                <a:gd name="connsiteY15" fmla="*/ 120482 h 2452333"/>
                <a:gd name="connsiteX16" fmla="*/ 17145 w 116934"/>
                <a:gd name="connsiteY16" fmla="*/ 0 h 2452333"/>
                <a:gd name="connsiteX0" fmla="*/ 17145 w 116833"/>
                <a:gd name="connsiteY0" fmla="*/ 0 h 2452333"/>
                <a:gd name="connsiteX1" fmla="*/ 78105 w 116833"/>
                <a:gd name="connsiteY1" fmla="*/ 0 h 2452333"/>
                <a:gd name="connsiteX2" fmla="*/ 70485 w 116833"/>
                <a:gd name="connsiteY2" fmla="*/ 122387 h 2452333"/>
                <a:gd name="connsiteX3" fmla="*/ 112395 w 116833"/>
                <a:gd name="connsiteY3" fmla="*/ 535772 h 2452333"/>
                <a:gd name="connsiteX4" fmla="*/ 59055 w 116833"/>
                <a:gd name="connsiteY4" fmla="*/ 951062 h 2452333"/>
                <a:gd name="connsiteX5" fmla="*/ 116205 w 116833"/>
                <a:gd name="connsiteY5" fmla="*/ 1379687 h 2452333"/>
                <a:gd name="connsiteX6" fmla="*/ 68580 w 116833"/>
                <a:gd name="connsiteY6" fmla="*/ 1793072 h 2452333"/>
                <a:gd name="connsiteX7" fmla="*/ 108585 w 116833"/>
                <a:gd name="connsiteY7" fmla="*/ 2164547 h 2452333"/>
                <a:gd name="connsiteX8" fmla="*/ 78105 w 116833"/>
                <a:gd name="connsiteY8" fmla="*/ 2452333 h 2452333"/>
                <a:gd name="connsiteX9" fmla="*/ 17145 w 116833"/>
                <a:gd name="connsiteY9" fmla="*/ 2452333 h 2452333"/>
                <a:gd name="connsiteX10" fmla="*/ 49530 w 116833"/>
                <a:gd name="connsiteY10" fmla="*/ 2170262 h 2452333"/>
                <a:gd name="connsiteX11" fmla="*/ 5715 w 116833"/>
                <a:gd name="connsiteY11" fmla="*/ 1793072 h 2452333"/>
                <a:gd name="connsiteX12" fmla="*/ 62865 w 116833"/>
                <a:gd name="connsiteY12" fmla="*/ 1358732 h 2452333"/>
                <a:gd name="connsiteX13" fmla="*/ 0 w 116833"/>
                <a:gd name="connsiteY13" fmla="*/ 954872 h 2452333"/>
                <a:gd name="connsiteX14" fmla="*/ 57150 w 116833"/>
                <a:gd name="connsiteY14" fmla="*/ 543392 h 2452333"/>
                <a:gd name="connsiteX15" fmla="*/ 17145 w 116833"/>
                <a:gd name="connsiteY15" fmla="*/ 120482 h 2452333"/>
                <a:gd name="connsiteX16" fmla="*/ 17145 w 116833"/>
                <a:gd name="connsiteY16" fmla="*/ 0 h 2452333"/>
                <a:gd name="connsiteX0" fmla="*/ 17145 w 116911"/>
                <a:gd name="connsiteY0" fmla="*/ 0 h 2452333"/>
                <a:gd name="connsiteX1" fmla="*/ 78105 w 116911"/>
                <a:gd name="connsiteY1" fmla="*/ 0 h 2452333"/>
                <a:gd name="connsiteX2" fmla="*/ 70485 w 116911"/>
                <a:gd name="connsiteY2" fmla="*/ 122387 h 2452333"/>
                <a:gd name="connsiteX3" fmla="*/ 112395 w 116911"/>
                <a:gd name="connsiteY3" fmla="*/ 535772 h 2452333"/>
                <a:gd name="connsiteX4" fmla="*/ 66675 w 116911"/>
                <a:gd name="connsiteY4" fmla="*/ 951062 h 2452333"/>
                <a:gd name="connsiteX5" fmla="*/ 116205 w 116911"/>
                <a:gd name="connsiteY5" fmla="*/ 1379687 h 2452333"/>
                <a:gd name="connsiteX6" fmla="*/ 68580 w 116911"/>
                <a:gd name="connsiteY6" fmla="*/ 1793072 h 2452333"/>
                <a:gd name="connsiteX7" fmla="*/ 108585 w 116911"/>
                <a:gd name="connsiteY7" fmla="*/ 2164547 h 2452333"/>
                <a:gd name="connsiteX8" fmla="*/ 78105 w 116911"/>
                <a:gd name="connsiteY8" fmla="*/ 2452333 h 2452333"/>
                <a:gd name="connsiteX9" fmla="*/ 17145 w 116911"/>
                <a:gd name="connsiteY9" fmla="*/ 2452333 h 2452333"/>
                <a:gd name="connsiteX10" fmla="*/ 49530 w 116911"/>
                <a:gd name="connsiteY10" fmla="*/ 2170262 h 2452333"/>
                <a:gd name="connsiteX11" fmla="*/ 5715 w 116911"/>
                <a:gd name="connsiteY11" fmla="*/ 1793072 h 2452333"/>
                <a:gd name="connsiteX12" fmla="*/ 62865 w 116911"/>
                <a:gd name="connsiteY12" fmla="*/ 1358732 h 2452333"/>
                <a:gd name="connsiteX13" fmla="*/ 0 w 116911"/>
                <a:gd name="connsiteY13" fmla="*/ 954872 h 2452333"/>
                <a:gd name="connsiteX14" fmla="*/ 57150 w 116911"/>
                <a:gd name="connsiteY14" fmla="*/ 543392 h 2452333"/>
                <a:gd name="connsiteX15" fmla="*/ 17145 w 116911"/>
                <a:gd name="connsiteY15" fmla="*/ 120482 h 2452333"/>
                <a:gd name="connsiteX16" fmla="*/ 17145 w 116911"/>
                <a:gd name="connsiteY16" fmla="*/ 0 h 2452333"/>
                <a:gd name="connsiteX0" fmla="*/ 12674 w 112440"/>
                <a:gd name="connsiteY0" fmla="*/ 0 h 2452333"/>
                <a:gd name="connsiteX1" fmla="*/ 73634 w 112440"/>
                <a:gd name="connsiteY1" fmla="*/ 0 h 2452333"/>
                <a:gd name="connsiteX2" fmla="*/ 66014 w 112440"/>
                <a:gd name="connsiteY2" fmla="*/ 122387 h 2452333"/>
                <a:gd name="connsiteX3" fmla="*/ 107924 w 112440"/>
                <a:gd name="connsiteY3" fmla="*/ 535772 h 2452333"/>
                <a:gd name="connsiteX4" fmla="*/ 62204 w 112440"/>
                <a:gd name="connsiteY4" fmla="*/ 951062 h 2452333"/>
                <a:gd name="connsiteX5" fmla="*/ 111734 w 112440"/>
                <a:gd name="connsiteY5" fmla="*/ 1379687 h 2452333"/>
                <a:gd name="connsiteX6" fmla="*/ 64109 w 112440"/>
                <a:gd name="connsiteY6" fmla="*/ 1793072 h 2452333"/>
                <a:gd name="connsiteX7" fmla="*/ 104114 w 112440"/>
                <a:gd name="connsiteY7" fmla="*/ 2164547 h 2452333"/>
                <a:gd name="connsiteX8" fmla="*/ 73634 w 112440"/>
                <a:gd name="connsiteY8" fmla="*/ 2452333 h 2452333"/>
                <a:gd name="connsiteX9" fmla="*/ 12674 w 112440"/>
                <a:gd name="connsiteY9" fmla="*/ 2452333 h 2452333"/>
                <a:gd name="connsiteX10" fmla="*/ 45059 w 112440"/>
                <a:gd name="connsiteY10" fmla="*/ 2170262 h 2452333"/>
                <a:gd name="connsiteX11" fmla="*/ 1244 w 112440"/>
                <a:gd name="connsiteY11" fmla="*/ 1793072 h 2452333"/>
                <a:gd name="connsiteX12" fmla="*/ 58394 w 112440"/>
                <a:gd name="connsiteY12" fmla="*/ 1358732 h 2452333"/>
                <a:gd name="connsiteX13" fmla="*/ 3149 w 112440"/>
                <a:gd name="connsiteY13" fmla="*/ 954872 h 2452333"/>
                <a:gd name="connsiteX14" fmla="*/ 52679 w 112440"/>
                <a:gd name="connsiteY14" fmla="*/ 543392 h 2452333"/>
                <a:gd name="connsiteX15" fmla="*/ 12674 w 112440"/>
                <a:gd name="connsiteY15" fmla="*/ 120482 h 2452333"/>
                <a:gd name="connsiteX16" fmla="*/ 12674 w 112440"/>
                <a:gd name="connsiteY16" fmla="*/ 0 h 2452333"/>
                <a:gd name="connsiteX0" fmla="*/ 12674 w 112663"/>
                <a:gd name="connsiteY0" fmla="*/ 0 h 2452333"/>
                <a:gd name="connsiteX1" fmla="*/ 73634 w 112663"/>
                <a:gd name="connsiteY1" fmla="*/ 0 h 2452333"/>
                <a:gd name="connsiteX2" fmla="*/ 66014 w 112663"/>
                <a:gd name="connsiteY2" fmla="*/ 122387 h 2452333"/>
                <a:gd name="connsiteX3" fmla="*/ 107924 w 112663"/>
                <a:gd name="connsiteY3" fmla="*/ 535772 h 2452333"/>
                <a:gd name="connsiteX4" fmla="*/ 62204 w 112663"/>
                <a:gd name="connsiteY4" fmla="*/ 951062 h 2452333"/>
                <a:gd name="connsiteX5" fmla="*/ 111734 w 112663"/>
                <a:gd name="connsiteY5" fmla="*/ 1379687 h 2452333"/>
                <a:gd name="connsiteX6" fmla="*/ 64109 w 112663"/>
                <a:gd name="connsiteY6" fmla="*/ 1793072 h 2452333"/>
                <a:gd name="connsiteX7" fmla="*/ 104114 w 112663"/>
                <a:gd name="connsiteY7" fmla="*/ 2164547 h 2452333"/>
                <a:gd name="connsiteX8" fmla="*/ 73634 w 112663"/>
                <a:gd name="connsiteY8" fmla="*/ 2452333 h 2452333"/>
                <a:gd name="connsiteX9" fmla="*/ 12674 w 112663"/>
                <a:gd name="connsiteY9" fmla="*/ 2452333 h 2452333"/>
                <a:gd name="connsiteX10" fmla="*/ 45059 w 112663"/>
                <a:gd name="connsiteY10" fmla="*/ 2170262 h 2452333"/>
                <a:gd name="connsiteX11" fmla="*/ 1244 w 112663"/>
                <a:gd name="connsiteY11" fmla="*/ 1793072 h 2452333"/>
                <a:gd name="connsiteX12" fmla="*/ 58394 w 112663"/>
                <a:gd name="connsiteY12" fmla="*/ 1358732 h 2452333"/>
                <a:gd name="connsiteX13" fmla="*/ 3149 w 112663"/>
                <a:gd name="connsiteY13" fmla="*/ 954872 h 2452333"/>
                <a:gd name="connsiteX14" fmla="*/ 52679 w 112663"/>
                <a:gd name="connsiteY14" fmla="*/ 543392 h 2452333"/>
                <a:gd name="connsiteX15" fmla="*/ 12674 w 112663"/>
                <a:gd name="connsiteY15" fmla="*/ 120482 h 2452333"/>
                <a:gd name="connsiteX16" fmla="*/ 12674 w 112663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83159 w 107924"/>
                <a:gd name="connsiteY5" fmla="*/ 135682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8732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8934"/>
                <a:gd name="connsiteY0" fmla="*/ 0 h 2452333"/>
                <a:gd name="connsiteX1" fmla="*/ 73634 w 108934"/>
                <a:gd name="connsiteY1" fmla="*/ 0 h 2452333"/>
                <a:gd name="connsiteX2" fmla="*/ 66014 w 108934"/>
                <a:gd name="connsiteY2" fmla="*/ 122387 h 2452333"/>
                <a:gd name="connsiteX3" fmla="*/ 107924 w 108934"/>
                <a:gd name="connsiteY3" fmla="*/ 535772 h 2452333"/>
                <a:gd name="connsiteX4" fmla="*/ 62204 w 108934"/>
                <a:gd name="connsiteY4" fmla="*/ 951062 h 2452333"/>
                <a:gd name="connsiteX5" fmla="*/ 107924 w 108934"/>
                <a:gd name="connsiteY5" fmla="*/ 1375877 h 2452333"/>
                <a:gd name="connsiteX6" fmla="*/ 64109 w 108934"/>
                <a:gd name="connsiteY6" fmla="*/ 1793072 h 2452333"/>
                <a:gd name="connsiteX7" fmla="*/ 104114 w 108934"/>
                <a:gd name="connsiteY7" fmla="*/ 2164547 h 2452333"/>
                <a:gd name="connsiteX8" fmla="*/ 73634 w 108934"/>
                <a:gd name="connsiteY8" fmla="*/ 2452333 h 2452333"/>
                <a:gd name="connsiteX9" fmla="*/ 12674 w 108934"/>
                <a:gd name="connsiteY9" fmla="*/ 2452333 h 2452333"/>
                <a:gd name="connsiteX10" fmla="*/ 45059 w 108934"/>
                <a:gd name="connsiteY10" fmla="*/ 2170262 h 2452333"/>
                <a:gd name="connsiteX11" fmla="*/ 1244 w 108934"/>
                <a:gd name="connsiteY11" fmla="*/ 1793072 h 2452333"/>
                <a:gd name="connsiteX12" fmla="*/ 58394 w 108934"/>
                <a:gd name="connsiteY12" fmla="*/ 1358732 h 2452333"/>
                <a:gd name="connsiteX13" fmla="*/ 3149 w 108934"/>
                <a:gd name="connsiteY13" fmla="*/ 954872 h 2452333"/>
                <a:gd name="connsiteX14" fmla="*/ 52679 w 108934"/>
                <a:gd name="connsiteY14" fmla="*/ 543392 h 2452333"/>
                <a:gd name="connsiteX15" fmla="*/ 12674 w 108934"/>
                <a:gd name="connsiteY15" fmla="*/ 120482 h 2452333"/>
                <a:gd name="connsiteX16" fmla="*/ 12674 w 10893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8732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73634 w 107924"/>
                <a:gd name="connsiteY12" fmla="*/ 1370162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75877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85402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12674 w 107924"/>
                <a:gd name="connsiteY0" fmla="*/ 0 h 2452333"/>
                <a:gd name="connsiteX1" fmla="*/ 73634 w 107924"/>
                <a:gd name="connsiteY1" fmla="*/ 0 h 2452333"/>
                <a:gd name="connsiteX2" fmla="*/ 66014 w 107924"/>
                <a:gd name="connsiteY2" fmla="*/ 122387 h 2452333"/>
                <a:gd name="connsiteX3" fmla="*/ 107924 w 107924"/>
                <a:gd name="connsiteY3" fmla="*/ 535772 h 2452333"/>
                <a:gd name="connsiteX4" fmla="*/ 62204 w 107924"/>
                <a:gd name="connsiteY4" fmla="*/ 951062 h 2452333"/>
                <a:gd name="connsiteX5" fmla="*/ 107924 w 107924"/>
                <a:gd name="connsiteY5" fmla="*/ 1385402 h 2452333"/>
                <a:gd name="connsiteX6" fmla="*/ 64109 w 107924"/>
                <a:gd name="connsiteY6" fmla="*/ 1793072 h 2452333"/>
                <a:gd name="connsiteX7" fmla="*/ 104114 w 107924"/>
                <a:gd name="connsiteY7" fmla="*/ 2164547 h 2452333"/>
                <a:gd name="connsiteX8" fmla="*/ 73634 w 107924"/>
                <a:gd name="connsiteY8" fmla="*/ 2452333 h 2452333"/>
                <a:gd name="connsiteX9" fmla="*/ 12674 w 107924"/>
                <a:gd name="connsiteY9" fmla="*/ 2452333 h 2452333"/>
                <a:gd name="connsiteX10" fmla="*/ 45059 w 107924"/>
                <a:gd name="connsiteY10" fmla="*/ 2170262 h 2452333"/>
                <a:gd name="connsiteX11" fmla="*/ 1244 w 107924"/>
                <a:gd name="connsiteY11" fmla="*/ 1793072 h 2452333"/>
                <a:gd name="connsiteX12" fmla="*/ 58394 w 107924"/>
                <a:gd name="connsiteY12" fmla="*/ 1356827 h 2452333"/>
                <a:gd name="connsiteX13" fmla="*/ 3149 w 107924"/>
                <a:gd name="connsiteY13" fmla="*/ 954872 h 2452333"/>
                <a:gd name="connsiteX14" fmla="*/ 52679 w 107924"/>
                <a:gd name="connsiteY14" fmla="*/ 543392 h 2452333"/>
                <a:gd name="connsiteX15" fmla="*/ 12674 w 107924"/>
                <a:gd name="connsiteY15" fmla="*/ 120482 h 2452333"/>
                <a:gd name="connsiteX16" fmla="*/ 12674 w 107924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60960 w 104775"/>
                <a:gd name="connsiteY6" fmla="*/ 1793072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7145 w 104775"/>
                <a:gd name="connsiteY11" fmla="*/ 1793072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60960 w 104775"/>
                <a:gd name="connsiteY6" fmla="*/ 1793072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47625 w 104775"/>
                <a:gd name="connsiteY6" fmla="*/ 1793072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41910 w 104775"/>
                <a:gd name="connsiteY10" fmla="*/ 2170262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5245 w 104775"/>
                <a:gd name="connsiteY10" fmla="*/ 216454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6858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0965 w 104775"/>
                <a:gd name="connsiteY7" fmla="*/ 21645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74295 w 104775"/>
                <a:gd name="connsiteY7" fmla="*/ 2208362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9525 w 104775"/>
                <a:gd name="connsiteY9" fmla="*/ 2452333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9525 w 104775"/>
                <a:gd name="connsiteY0" fmla="*/ 0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9525 w 104775"/>
                <a:gd name="connsiteY16" fmla="*/ 0 h 2452333"/>
                <a:gd name="connsiteX0" fmla="*/ 20955 w 104775"/>
                <a:gd name="connsiteY0" fmla="*/ 1905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20955 w 104775"/>
                <a:gd name="connsiteY16" fmla="*/ 1905 h 2452333"/>
                <a:gd name="connsiteX0" fmla="*/ 20955 w 104775"/>
                <a:gd name="connsiteY0" fmla="*/ 1905 h 2452333"/>
                <a:gd name="connsiteX1" fmla="*/ 70485 w 104775"/>
                <a:gd name="connsiteY1" fmla="*/ 0 h 2452333"/>
                <a:gd name="connsiteX2" fmla="*/ 62865 w 104775"/>
                <a:gd name="connsiteY2" fmla="*/ 122387 h 2452333"/>
                <a:gd name="connsiteX3" fmla="*/ 104775 w 104775"/>
                <a:gd name="connsiteY3" fmla="*/ 535772 h 2452333"/>
                <a:gd name="connsiteX4" fmla="*/ 59055 w 104775"/>
                <a:gd name="connsiteY4" fmla="*/ 951062 h 2452333"/>
                <a:gd name="connsiteX5" fmla="*/ 104775 w 104775"/>
                <a:gd name="connsiteY5" fmla="*/ 1385402 h 2452333"/>
                <a:gd name="connsiteX6" fmla="*/ 57150 w 104775"/>
                <a:gd name="connsiteY6" fmla="*/ 1783547 h 2452333"/>
                <a:gd name="connsiteX7" fmla="*/ 104775 w 104775"/>
                <a:gd name="connsiteY7" fmla="*/ 2202647 h 2452333"/>
                <a:gd name="connsiteX8" fmla="*/ 70485 w 104775"/>
                <a:gd name="connsiteY8" fmla="*/ 2452333 h 2452333"/>
                <a:gd name="connsiteX9" fmla="*/ 20955 w 104775"/>
                <a:gd name="connsiteY9" fmla="*/ 2450428 h 2452333"/>
                <a:gd name="connsiteX10" fmla="*/ 57150 w 104775"/>
                <a:gd name="connsiteY10" fmla="*/ 2156927 h 2452333"/>
                <a:gd name="connsiteX11" fmla="*/ 1905 w 104775"/>
                <a:gd name="connsiteY11" fmla="*/ 1760687 h 2452333"/>
                <a:gd name="connsiteX12" fmla="*/ 55245 w 104775"/>
                <a:gd name="connsiteY12" fmla="*/ 1356827 h 2452333"/>
                <a:gd name="connsiteX13" fmla="*/ 0 w 104775"/>
                <a:gd name="connsiteY13" fmla="*/ 954872 h 2452333"/>
                <a:gd name="connsiteX14" fmla="*/ 49530 w 104775"/>
                <a:gd name="connsiteY14" fmla="*/ 543392 h 2452333"/>
                <a:gd name="connsiteX15" fmla="*/ 9525 w 104775"/>
                <a:gd name="connsiteY15" fmla="*/ 120482 h 2452333"/>
                <a:gd name="connsiteX16" fmla="*/ 20955 w 10477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97155 w 139065"/>
                <a:gd name="connsiteY2" fmla="*/ 122387 h 2452333"/>
                <a:gd name="connsiteX3" fmla="*/ 139065 w 139065"/>
                <a:gd name="connsiteY3" fmla="*/ 535772 h 2452333"/>
                <a:gd name="connsiteX4" fmla="*/ 93345 w 139065"/>
                <a:gd name="connsiteY4" fmla="*/ 95106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34290 w 139065"/>
                <a:gd name="connsiteY13" fmla="*/ 954872 h 2452333"/>
                <a:gd name="connsiteX14" fmla="*/ 83820 w 139065"/>
                <a:gd name="connsiteY14" fmla="*/ 54339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39065 w 139065"/>
                <a:gd name="connsiteY3" fmla="*/ 535772 h 2452333"/>
                <a:gd name="connsiteX4" fmla="*/ 93345 w 139065"/>
                <a:gd name="connsiteY4" fmla="*/ 95106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34290 w 139065"/>
                <a:gd name="connsiteY13" fmla="*/ 954872 h 2452333"/>
                <a:gd name="connsiteX14" fmla="*/ 83820 w 139065"/>
                <a:gd name="connsiteY14" fmla="*/ 54339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39065 w 139065"/>
                <a:gd name="connsiteY3" fmla="*/ 535772 h 2452333"/>
                <a:gd name="connsiteX4" fmla="*/ 93345 w 139065"/>
                <a:gd name="connsiteY4" fmla="*/ 95106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34290 w 139065"/>
                <a:gd name="connsiteY13" fmla="*/ 954872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0490 w 139065"/>
                <a:gd name="connsiteY3" fmla="*/ 869147 h 2452333"/>
                <a:gd name="connsiteX4" fmla="*/ 93345 w 139065"/>
                <a:gd name="connsiteY4" fmla="*/ 95106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34290 w 139065"/>
                <a:gd name="connsiteY13" fmla="*/ 954872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93345 w 139065"/>
                <a:gd name="connsiteY4" fmla="*/ 95106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34290 w 139065"/>
                <a:gd name="connsiteY13" fmla="*/ 954872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93345 w 139065"/>
                <a:gd name="connsiteY4" fmla="*/ 95106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1435 w 139065"/>
                <a:gd name="connsiteY4" fmla="*/ 1244432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7150 w 139065"/>
                <a:gd name="connsiteY14" fmla="*/ 876767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356827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89535 w 139065"/>
                <a:gd name="connsiteY12" fmla="*/ 1669247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139065 w 139065"/>
                <a:gd name="connsiteY5" fmla="*/ 13854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51435 w 139065"/>
                <a:gd name="connsiteY12" fmla="*/ 1671152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72390 w 139065"/>
                <a:gd name="connsiteY5" fmla="*/ 159495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51435 w 139065"/>
                <a:gd name="connsiteY12" fmla="*/ 1671152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99060 w 139065"/>
                <a:gd name="connsiteY5" fmla="*/ 16902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51435 w 139065"/>
                <a:gd name="connsiteY12" fmla="*/ 1671152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99060 w 139065"/>
                <a:gd name="connsiteY5" fmla="*/ 16902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760687 h 2452333"/>
                <a:gd name="connsiteX12" fmla="*/ 51435 w 139065"/>
                <a:gd name="connsiteY12" fmla="*/ 1671152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99060 w 139065"/>
                <a:gd name="connsiteY5" fmla="*/ 16902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91440 w 139065"/>
                <a:gd name="connsiteY10" fmla="*/ 2156927 h 2452333"/>
                <a:gd name="connsiteX11" fmla="*/ 36195 w 139065"/>
                <a:gd name="connsiteY11" fmla="*/ 1995002 h 2452333"/>
                <a:gd name="connsiteX12" fmla="*/ 51435 w 139065"/>
                <a:gd name="connsiteY12" fmla="*/ 1671152 h 2452333"/>
                <a:gd name="connsiteX13" fmla="*/ 0 w 139065"/>
                <a:gd name="connsiteY13" fmla="*/ 1242527 h 2452333"/>
                <a:gd name="connsiteX14" fmla="*/ 53340 w 139065"/>
                <a:gd name="connsiteY14" fmla="*/ 863432 h 2452333"/>
                <a:gd name="connsiteX15" fmla="*/ 0 w 139065"/>
                <a:gd name="connsiteY15" fmla="*/ 427187 h 2452333"/>
                <a:gd name="connsiteX16" fmla="*/ 55245 w 139065"/>
                <a:gd name="connsiteY16" fmla="*/ 1905 h 2452333"/>
                <a:gd name="connsiteX0" fmla="*/ 55245 w 139065"/>
                <a:gd name="connsiteY0" fmla="*/ 1905 h 2452333"/>
                <a:gd name="connsiteX1" fmla="*/ 104775 w 139065"/>
                <a:gd name="connsiteY1" fmla="*/ 0 h 2452333"/>
                <a:gd name="connsiteX2" fmla="*/ 55245 w 139065"/>
                <a:gd name="connsiteY2" fmla="*/ 450047 h 2452333"/>
                <a:gd name="connsiteX3" fmla="*/ 114300 w 139065"/>
                <a:gd name="connsiteY3" fmla="*/ 859622 h 2452333"/>
                <a:gd name="connsiteX4" fmla="*/ 55245 w 139065"/>
                <a:gd name="connsiteY4" fmla="*/ 1246337 h 2452333"/>
                <a:gd name="connsiteX5" fmla="*/ 99060 w 139065"/>
                <a:gd name="connsiteY5" fmla="*/ 1690202 h 2452333"/>
                <a:gd name="connsiteX6" fmla="*/ 91440 w 139065"/>
                <a:gd name="connsiteY6" fmla="*/ 1783547 h 2452333"/>
                <a:gd name="connsiteX7" fmla="*/ 139065 w 139065"/>
                <a:gd name="connsiteY7" fmla="*/ 2202647 h 2452333"/>
                <a:gd name="connsiteX8" fmla="*/ 104775 w 139065"/>
                <a:gd name="connsiteY8" fmla="*/ 2452333 h 2452333"/>
                <a:gd name="connsiteX9" fmla="*/ 55245 w 139065"/>
                <a:gd name="connsiteY9" fmla="*/ 2450428 h 2452333"/>
                <a:gd name="connsiteX10" fmla="*/ 36195 w 139065"/>
                <a:gd name="connsiteY10" fmla="*/ 1995002 h 2452333"/>
                <a:gd name="connsiteX11" fmla="*/ 51435 w 139065"/>
                <a:gd name="connsiteY11" fmla="*/ 1671152 h 2452333"/>
                <a:gd name="connsiteX12" fmla="*/ 0 w 139065"/>
                <a:gd name="connsiteY12" fmla="*/ 1242527 h 2452333"/>
                <a:gd name="connsiteX13" fmla="*/ 53340 w 139065"/>
                <a:gd name="connsiteY13" fmla="*/ 863432 h 2452333"/>
                <a:gd name="connsiteX14" fmla="*/ 0 w 139065"/>
                <a:gd name="connsiteY14" fmla="*/ 427187 h 2452333"/>
                <a:gd name="connsiteX15" fmla="*/ 55245 w 139065"/>
                <a:gd name="connsiteY15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91440 w 114300"/>
                <a:gd name="connsiteY6" fmla="*/ 1783547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6195 w 114300"/>
                <a:gd name="connsiteY9" fmla="*/ 1995002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91440 w 114300"/>
                <a:gd name="connsiteY6" fmla="*/ 1783547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28575 w 114300"/>
                <a:gd name="connsiteY6" fmla="*/ 2172167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3815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3815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3815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3815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3815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9530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9530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9530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9530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14300"/>
                <a:gd name="connsiteY0" fmla="*/ 1905 h 2452333"/>
                <a:gd name="connsiteX1" fmla="*/ 104775 w 114300"/>
                <a:gd name="connsiteY1" fmla="*/ 0 h 2452333"/>
                <a:gd name="connsiteX2" fmla="*/ 55245 w 114300"/>
                <a:gd name="connsiteY2" fmla="*/ 450047 h 2452333"/>
                <a:gd name="connsiteX3" fmla="*/ 114300 w 114300"/>
                <a:gd name="connsiteY3" fmla="*/ 859622 h 2452333"/>
                <a:gd name="connsiteX4" fmla="*/ 55245 w 114300"/>
                <a:gd name="connsiteY4" fmla="*/ 1246337 h 2452333"/>
                <a:gd name="connsiteX5" fmla="*/ 99060 w 114300"/>
                <a:gd name="connsiteY5" fmla="*/ 1690202 h 2452333"/>
                <a:gd name="connsiteX6" fmla="*/ 49530 w 114300"/>
                <a:gd name="connsiteY6" fmla="*/ 2094062 h 2452333"/>
                <a:gd name="connsiteX7" fmla="*/ 104775 w 114300"/>
                <a:gd name="connsiteY7" fmla="*/ 2452333 h 2452333"/>
                <a:gd name="connsiteX8" fmla="*/ 55245 w 114300"/>
                <a:gd name="connsiteY8" fmla="*/ 2450428 h 2452333"/>
                <a:gd name="connsiteX9" fmla="*/ 3810 w 114300"/>
                <a:gd name="connsiteY9" fmla="*/ 2076917 h 2452333"/>
                <a:gd name="connsiteX10" fmla="*/ 51435 w 114300"/>
                <a:gd name="connsiteY10" fmla="*/ 1671152 h 2452333"/>
                <a:gd name="connsiteX11" fmla="*/ 0 w 114300"/>
                <a:gd name="connsiteY11" fmla="*/ 1242527 h 2452333"/>
                <a:gd name="connsiteX12" fmla="*/ 53340 w 114300"/>
                <a:gd name="connsiteY12" fmla="*/ 863432 h 2452333"/>
                <a:gd name="connsiteX13" fmla="*/ 0 w 114300"/>
                <a:gd name="connsiteY13" fmla="*/ 427187 h 2452333"/>
                <a:gd name="connsiteX14" fmla="*/ 55245 w 114300"/>
                <a:gd name="connsiteY14" fmla="*/ 1905 h 2452333"/>
                <a:gd name="connsiteX0" fmla="*/ 55245 w 106680"/>
                <a:gd name="connsiteY0" fmla="*/ 1905 h 2452333"/>
                <a:gd name="connsiteX1" fmla="*/ 104775 w 106680"/>
                <a:gd name="connsiteY1" fmla="*/ 0 h 2452333"/>
                <a:gd name="connsiteX2" fmla="*/ 55245 w 106680"/>
                <a:gd name="connsiteY2" fmla="*/ 450047 h 2452333"/>
                <a:gd name="connsiteX3" fmla="*/ 106680 w 106680"/>
                <a:gd name="connsiteY3" fmla="*/ 859622 h 2452333"/>
                <a:gd name="connsiteX4" fmla="*/ 55245 w 106680"/>
                <a:gd name="connsiteY4" fmla="*/ 1246337 h 2452333"/>
                <a:gd name="connsiteX5" fmla="*/ 99060 w 106680"/>
                <a:gd name="connsiteY5" fmla="*/ 1690202 h 2452333"/>
                <a:gd name="connsiteX6" fmla="*/ 49530 w 106680"/>
                <a:gd name="connsiteY6" fmla="*/ 2094062 h 2452333"/>
                <a:gd name="connsiteX7" fmla="*/ 104775 w 106680"/>
                <a:gd name="connsiteY7" fmla="*/ 2452333 h 2452333"/>
                <a:gd name="connsiteX8" fmla="*/ 55245 w 106680"/>
                <a:gd name="connsiteY8" fmla="*/ 2450428 h 2452333"/>
                <a:gd name="connsiteX9" fmla="*/ 3810 w 106680"/>
                <a:gd name="connsiteY9" fmla="*/ 2076917 h 2452333"/>
                <a:gd name="connsiteX10" fmla="*/ 51435 w 106680"/>
                <a:gd name="connsiteY10" fmla="*/ 1671152 h 2452333"/>
                <a:gd name="connsiteX11" fmla="*/ 0 w 106680"/>
                <a:gd name="connsiteY11" fmla="*/ 1242527 h 2452333"/>
                <a:gd name="connsiteX12" fmla="*/ 53340 w 106680"/>
                <a:gd name="connsiteY12" fmla="*/ 863432 h 2452333"/>
                <a:gd name="connsiteX13" fmla="*/ 0 w 106680"/>
                <a:gd name="connsiteY13" fmla="*/ 427187 h 2452333"/>
                <a:gd name="connsiteX14" fmla="*/ 55245 w 106680"/>
                <a:gd name="connsiteY14" fmla="*/ 1905 h 2452333"/>
                <a:gd name="connsiteX0" fmla="*/ 55245 w 106680"/>
                <a:gd name="connsiteY0" fmla="*/ 1905 h 2452333"/>
                <a:gd name="connsiteX1" fmla="*/ 104775 w 106680"/>
                <a:gd name="connsiteY1" fmla="*/ 0 h 2452333"/>
                <a:gd name="connsiteX2" fmla="*/ 55245 w 106680"/>
                <a:gd name="connsiteY2" fmla="*/ 450047 h 2452333"/>
                <a:gd name="connsiteX3" fmla="*/ 106680 w 106680"/>
                <a:gd name="connsiteY3" fmla="*/ 859622 h 2452333"/>
                <a:gd name="connsiteX4" fmla="*/ 55245 w 106680"/>
                <a:gd name="connsiteY4" fmla="*/ 1246337 h 2452333"/>
                <a:gd name="connsiteX5" fmla="*/ 99060 w 106680"/>
                <a:gd name="connsiteY5" fmla="*/ 1690202 h 2452333"/>
                <a:gd name="connsiteX6" fmla="*/ 49530 w 106680"/>
                <a:gd name="connsiteY6" fmla="*/ 2094062 h 2452333"/>
                <a:gd name="connsiteX7" fmla="*/ 104775 w 106680"/>
                <a:gd name="connsiteY7" fmla="*/ 2452333 h 2452333"/>
                <a:gd name="connsiteX8" fmla="*/ 55245 w 106680"/>
                <a:gd name="connsiteY8" fmla="*/ 2450428 h 2452333"/>
                <a:gd name="connsiteX9" fmla="*/ 3810 w 106680"/>
                <a:gd name="connsiteY9" fmla="*/ 2076917 h 2452333"/>
                <a:gd name="connsiteX10" fmla="*/ 51435 w 106680"/>
                <a:gd name="connsiteY10" fmla="*/ 1671152 h 2452333"/>
                <a:gd name="connsiteX11" fmla="*/ 3810 w 106680"/>
                <a:gd name="connsiteY11" fmla="*/ 1244432 h 2452333"/>
                <a:gd name="connsiteX12" fmla="*/ 53340 w 106680"/>
                <a:gd name="connsiteY12" fmla="*/ 863432 h 2452333"/>
                <a:gd name="connsiteX13" fmla="*/ 0 w 106680"/>
                <a:gd name="connsiteY13" fmla="*/ 427187 h 2452333"/>
                <a:gd name="connsiteX14" fmla="*/ 55245 w 106680"/>
                <a:gd name="connsiteY14" fmla="*/ 1905 h 2452333"/>
                <a:gd name="connsiteX0" fmla="*/ 51435 w 102870"/>
                <a:gd name="connsiteY0" fmla="*/ 1905 h 2452333"/>
                <a:gd name="connsiteX1" fmla="*/ 100965 w 102870"/>
                <a:gd name="connsiteY1" fmla="*/ 0 h 2452333"/>
                <a:gd name="connsiteX2" fmla="*/ 51435 w 102870"/>
                <a:gd name="connsiteY2" fmla="*/ 450047 h 2452333"/>
                <a:gd name="connsiteX3" fmla="*/ 102870 w 102870"/>
                <a:gd name="connsiteY3" fmla="*/ 859622 h 2452333"/>
                <a:gd name="connsiteX4" fmla="*/ 51435 w 102870"/>
                <a:gd name="connsiteY4" fmla="*/ 1246337 h 2452333"/>
                <a:gd name="connsiteX5" fmla="*/ 95250 w 102870"/>
                <a:gd name="connsiteY5" fmla="*/ 1690202 h 2452333"/>
                <a:gd name="connsiteX6" fmla="*/ 45720 w 102870"/>
                <a:gd name="connsiteY6" fmla="*/ 2094062 h 2452333"/>
                <a:gd name="connsiteX7" fmla="*/ 100965 w 102870"/>
                <a:gd name="connsiteY7" fmla="*/ 2452333 h 2452333"/>
                <a:gd name="connsiteX8" fmla="*/ 51435 w 102870"/>
                <a:gd name="connsiteY8" fmla="*/ 2450428 h 2452333"/>
                <a:gd name="connsiteX9" fmla="*/ 0 w 102870"/>
                <a:gd name="connsiteY9" fmla="*/ 2076917 h 2452333"/>
                <a:gd name="connsiteX10" fmla="*/ 47625 w 102870"/>
                <a:gd name="connsiteY10" fmla="*/ 1671152 h 2452333"/>
                <a:gd name="connsiteX11" fmla="*/ 0 w 102870"/>
                <a:gd name="connsiteY11" fmla="*/ 1244432 h 2452333"/>
                <a:gd name="connsiteX12" fmla="*/ 49530 w 102870"/>
                <a:gd name="connsiteY12" fmla="*/ 863432 h 2452333"/>
                <a:gd name="connsiteX13" fmla="*/ 1905 w 102870"/>
                <a:gd name="connsiteY13" fmla="*/ 429092 h 2452333"/>
                <a:gd name="connsiteX14" fmla="*/ 51435 w 102870"/>
                <a:gd name="connsiteY14" fmla="*/ 1905 h 2452333"/>
                <a:gd name="connsiteX0" fmla="*/ 51435 w 102870"/>
                <a:gd name="connsiteY0" fmla="*/ 1905 h 2452333"/>
                <a:gd name="connsiteX1" fmla="*/ 100965 w 102870"/>
                <a:gd name="connsiteY1" fmla="*/ 0 h 2452333"/>
                <a:gd name="connsiteX2" fmla="*/ 51435 w 102870"/>
                <a:gd name="connsiteY2" fmla="*/ 450047 h 2452333"/>
                <a:gd name="connsiteX3" fmla="*/ 102870 w 102870"/>
                <a:gd name="connsiteY3" fmla="*/ 859622 h 2452333"/>
                <a:gd name="connsiteX4" fmla="*/ 51435 w 102870"/>
                <a:gd name="connsiteY4" fmla="*/ 1246337 h 2452333"/>
                <a:gd name="connsiteX5" fmla="*/ 95250 w 102870"/>
                <a:gd name="connsiteY5" fmla="*/ 1690202 h 2452333"/>
                <a:gd name="connsiteX6" fmla="*/ 45720 w 102870"/>
                <a:gd name="connsiteY6" fmla="*/ 2094062 h 2452333"/>
                <a:gd name="connsiteX7" fmla="*/ 100965 w 102870"/>
                <a:gd name="connsiteY7" fmla="*/ 2452333 h 2452333"/>
                <a:gd name="connsiteX8" fmla="*/ 51435 w 102870"/>
                <a:gd name="connsiteY8" fmla="*/ 2450428 h 2452333"/>
                <a:gd name="connsiteX9" fmla="*/ 0 w 102870"/>
                <a:gd name="connsiteY9" fmla="*/ 2076917 h 2452333"/>
                <a:gd name="connsiteX10" fmla="*/ 47625 w 102870"/>
                <a:gd name="connsiteY10" fmla="*/ 1671152 h 2452333"/>
                <a:gd name="connsiteX11" fmla="*/ 0 w 102870"/>
                <a:gd name="connsiteY11" fmla="*/ 1244432 h 2452333"/>
                <a:gd name="connsiteX12" fmla="*/ 49530 w 102870"/>
                <a:gd name="connsiteY12" fmla="*/ 863432 h 2452333"/>
                <a:gd name="connsiteX13" fmla="*/ 17145 w 102870"/>
                <a:gd name="connsiteY13" fmla="*/ 427187 h 2452333"/>
                <a:gd name="connsiteX14" fmla="*/ 51435 w 102870"/>
                <a:gd name="connsiteY14" fmla="*/ 1905 h 2452333"/>
                <a:gd name="connsiteX0" fmla="*/ 51435 w 102870"/>
                <a:gd name="connsiteY0" fmla="*/ 1905 h 2452333"/>
                <a:gd name="connsiteX1" fmla="*/ 100965 w 102870"/>
                <a:gd name="connsiteY1" fmla="*/ 0 h 2452333"/>
                <a:gd name="connsiteX2" fmla="*/ 51435 w 102870"/>
                <a:gd name="connsiteY2" fmla="*/ 450047 h 2452333"/>
                <a:gd name="connsiteX3" fmla="*/ 102870 w 102870"/>
                <a:gd name="connsiteY3" fmla="*/ 859622 h 2452333"/>
                <a:gd name="connsiteX4" fmla="*/ 51435 w 102870"/>
                <a:gd name="connsiteY4" fmla="*/ 1246337 h 2452333"/>
                <a:gd name="connsiteX5" fmla="*/ 95250 w 102870"/>
                <a:gd name="connsiteY5" fmla="*/ 1690202 h 2452333"/>
                <a:gd name="connsiteX6" fmla="*/ 45720 w 102870"/>
                <a:gd name="connsiteY6" fmla="*/ 2094062 h 2452333"/>
                <a:gd name="connsiteX7" fmla="*/ 100965 w 102870"/>
                <a:gd name="connsiteY7" fmla="*/ 2452333 h 2452333"/>
                <a:gd name="connsiteX8" fmla="*/ 51435 w 102870"/>
                <a:gd name="connsiteY8" fmla="*/ 2450428 h 2452333"/>
                <a:gd name="connsiteX9" fmla="*/ 0 w 102870"/>
                <a:gd name="connsiteY9" fmla="*/ 2076917 h 2452333"/>
                <a:gd name="connsiteX10" fmla="*/ 47625 w 102870"/>
                <a:gd name="connsiteY10" fmla="*/ 1671152 h 2452333"/>
                <a:gd name="connsiteX11" fmla="*/ 0 w 102870"/>
                <a:gd name="connsiteY11" fmla="*/ 1244432 h 2452333"/>
                <a:gd name="connsiteX12" fmla="*/ 49530 w 102870"/>
                <a:gd name="connsiteY12" fmla="*/ 863432 h 2452333"/>
                <a:gd name="connsiteX13" fmla="*/ 0 w 102870"/>
                <a:gd name="connsiteY13" fmla="*/ 417662 h 2452333"/>
                <a:gd name="connsiteX14" fmla="*/ 51435 w 102870"/>
                <a:gd name="connsiteY14" fmla="*/ 1905 h 2452333"/>
                <a:gd name="connsiteX0" fmla="*/ 51435 w 102870"/>
                <a:gd name="connsiteY0" fmla="*/ 1905 h 2452333"/>
                <a:gd name="connsiteX1" fmla="*/ 100965 w 102870"/>
                <a:gd name="connsiteY1" fmla="*/ 0 h 2452333"/>
                <a:gd name="connsiteX2" fmla="*/ 53340 w 102870"/>
                <a:gd name="connsiteY2" fmla="*/ 436712 h 2452333"/>
                <a:gd name="connsiteX3" fmla="*/ 102870 w 102870"/>
                <a:gd name="connsiteY3" fmla="*/ 859622 h 2452333"/>
                <a:gd name="connsiteX4" fmla="*/ 51435 w 102870"/>
                <a:gd name="connsiteY4" fmla="*/ 1246337 h 2452333"/>
                <a:gd name="connsiteX5" fmla="*/ 95250 w 102870"/>
                <a:gd name="connsiteY5" fmla="*/ 1690202 h 2452333"/>
                <a:gd name="connsiteX6" fmla="*/ 45720 w 102870"/>
                <a:gd name="connsiteY6" fmla="*/ 2094062 h 2452333"/>
                <a:gd name="connsiteX7" fmla="*/ 100965 w 102870"/>
                <a:gd name="connsiteY7" fmla="*/ 2452333 h 2452333"/>
                <a:gd name="connsiteX8" fmla="*/ 51435 w 102870"/>
                <a:gd name="connsiteY8" fmla="*/ 2450428 h 2452333"/>
                <a:gd name="connsiteX9" fmla="*/ 0 w 102870"/>
                <a:gd name="connsiteY9" fmla="*/ 2076917 h 2452333"/>
                <a:gd name="connsiteX10" fmla="*/ 47625 w 102870"/>
                <a:gd name="connsiteY10" fmla="*/ 1671152 h 2452333"/>
                <a:gd name="connsiteX11" fmla="*/ 0 w 102870"/>
                <a:gd name="connsiteY11" fmla="*/ 1244432 h 2452333"/>
                <a:gd name="connsiteX12" fmla="*/ 49530 w 102870"/>
                <a:gd name="connsiteY12" fmla="*/ 863432 h 2452333"/>
                <a:gd name="connsiteX13" fmla="*/ 0 w 102870"/>
                <a:gd name="connsiteY13" fmla="*/ 417662 h 2452333"/>
                <a:gd name="connsiteX14" fmla="*/ 51435 w 102870"/>
                <a:gd name="connsiteY14" fmla="*/ 1905 h 2452333"/>
                <a:gd name="connsiteX0" fmla="*/ 51435 w 102870"/>
                <a:gd name="connsiteY0" fmla="*/ 1905 h 2452333"/>
                <a:gd name="connsiteX1" fmla="*/ 100965 w 102870"/>
                <a:gd name="connsiteY1" fmla="*/ 0 h 2452333"/>
                <a:gd name="connsiteX2" fmla="*/ 59055 w 102870"/>
                <a:gd name="connsiteY2" fmla="*/ 434807 h 2452333"/>
                <a:gd name="connsiteX3" fmla="*/ 102870 w 102870"/>
                <a:gd name="connsiteY3" fmla="*/ 859622 h 2452333"/>
                <a:gd name="connsiteX4" fmla="*/ 51435 w 102870"/>
                <a:gd name="connsiteY4" fmla="*/ 1246337 h 2452333"/>
                <a:gd name="connsiteX5" fmla="*/ 95250 w 102870"/>
                <a:gd name="connsiteY5" fmla="*/ 1690202 h 2452333"/>
                <a:gd name="connsiteX6" fmla="*/ 45720 w 102870"/>
                <a:gd name="connsiteY6" fmla="*/ 2094062 h 2452333"/>
                <a:gd name="connsiteX7" fmla="*/ 100965 w 102870"/>
                <a:gd name="connsiteY7" fmla="*/ 2452333 h 2452333"/>
                <a:gd name="connsiteX8" fmla="*/ 51435 w 102870"/>
                <a:gd name="connsiteY8" fmla="*/ 2450428 h 2452333"/>
                <a:gd name="connsiteX9" fmla="*/ 0 w 102870"/>
                <a:gd name="connsiteY9" fmla="*/ 2076917 h 2452333"/>
                <a:gd name="connsiteX10" fmla="*/ 47625 w 102870"/>
                <a:gd name="connsiteY10" fmla="*/ 1671152 h 2452333"/>
                <a:gd name="connsiteX11" fmla="*/ 0 w 102870"/>
                <a:gd name="connsiteY11" fmla="*/ 1244432 h 2452333"/>
                <a:gd name="connsiteX12" fmla="*/ 49530 w 102870"/>
                <a:gd name="connsiteY12" fmla="*/ 863432 h 2452333"/>
                <a:gd name="connsiteX13" fmla="*/ 0 w 102870"/>
                <a:gd name="connsiteY13" fmla="*/ 417662 h 2452333"/>
                <a:gd name="connsiteX14" fmla="*/ 51435 w 102870"/>
                <a:gd name="connsiteY14" fmla="*/ 1905 h 245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870" h="2452333">
                  <a:moveTo>
                    <a:pt x="51435" y="1905"/>
                  </a:moveTo>
                  <a:lnTo>
                    <a:pt x="100965" y="0"/>
                  </a:lnTo>
                  <a:lnTo>
                    <a:pt x="59055" y="434807"/>
                  </a:lnTo>
                  <a:lnTo>
                    <a:pt x="102870" y="859622"/>
                  </a:lnTo>
                  <a:cubicBezTo>
                    <a:pt x="76835" y="1048852"/>
                    <a:pt x="69850" y="1109495"/>
                    <a:pt x="51435" y="1246337"/>
                  </a:cubicBezTo>
                  <a:cubicBezTo>
                    <a:pt x="67310" y="1413659"/>
                    <a:pt x="78105" y="1500655"/>
                    <a:pt x="95250" y="1690202"/>
                  </a:cubicBezTo>
                  <a:cubicBezTo>
                    <a:pt x="78105" y="1857207"/>
                    <a:pt x="60960" y="1955632"/>
                    <a:pt x="45720" y="2094062"/>
                  </a:cubicBezTo>
                  <a:cubicBezTo>
                    <a:pt x="79057" y="2291569"/>
                    <a:pt x="68898" y="2274511"/>
                    <a:pt x="100965" y="2452333"/>
                  </a:cubicBezTo>
                  <a:lnTo>
                    <a:pt x="51435" y="2450428"/>
                  </a:lnTo>
                  <a:cubicBezTo>
                    <a:pt x="40005" y="2332296"/>
                    <a:pt x="21590" y="2256326"/>
                    <a:pt x="0" y="2076917"/>
                  </a:cubicBezTo>
                  <a:cubicBezTo>
                    <a:pt x="15558" y="1941027"/>
                    <a:pt x="22542" y="1854032"/>
                    <a:pt x="47625" y="1671152"/>
                  </a:cubicBezTo>
                  <a:cubicBezTo>
                    <a:pt x="30798" y="1541612"/>
                    <a:pt x="22860" y="1406992"/>
                    <a:pt x="0" y="1244432"/>
                  </a:cubicBezTo>
                  <a:cubicBezTo>
                    <a:pt x="23813" y="1049148"/>
                    <a:pt x="23812" y="1013292"/>
                    <a:pt x="49530" y="863432"/>
                  </a:cubicBezTo>
                  <a:cubicBezTo>
                    <a:pt x="37465" y="708492"/>
                    <a:pt x="17780" y="563077"/>
                    <a:pt x="0" y="417662"/>
                  </a:cubicBezTo>
                  <a:cubicBezTo>
                    <a:pt x="3810" y="378136"/>
                    <a:pt x="45720" y="66196"/>
                    <a:pt x="51435" y="190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23132" y="1108241"/>
              <a:ext cx="2089148" cy="245233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円/楕円 28"/>
          <p:cNvSpPr/>
          <p:nvPr/>
        </p:nvSpPr>
        <p:spPr>
          <a:xfrm>
            <a:off x="5590818" y="712489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1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32" name="円/楕円 29"/>
          <p:cNvSpPr/>
          <p:nvPr/>
        </p:nvSpPr>
        <p:spPr>
          <a:xfrm>
            <a:off x="5590818" y="3436006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2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33" name="円/楕円 30"/>
          <p:cNvSpPr/>
          <p:nvPr/>
        </p:nvSpPr>
        <p:spPr>
          <a:xfrm>
            <a:off x="10175377" y="2789559"/>
            <a:ext cx="324000" cy="324000"/>
          </a:xfrm>
          <a:prstGeom prst="ellipse">
            <a:avLst/>
          </a:prstGeo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200" b="1" dirty="0">
                <a:latin typeface="+mn-ea"/>
              </a:rPr>
              <a:t>3</a:t>
            </a:r>
            <a:endParaRPr lang="ja-JP" altLang="en-US" sz="1200" b="1" dirty="0">
              <a:latin typeface="+mn-ea"/>
            </a:endParaRPr>
          </a:p>
        </p:txBody>
      </p:sp>
      <p:cxnSp>
        <p:nvCxnSpPr>
          <p:cNvPr id="35" name="直線コネクタ 34"/>
          <p:cNvCxnSpPr>
            <a:stCxn id="32" idx="2"/>
            <a:endCxn id="26" idx="8"/>
          </p:cNvCxnSpPr>
          <p:nvPr/>
        </p:nvCxnSpPr>
        <p:spPr>
          <a:xfrm flipH="1" flipV="1">
            <a:off x="4674872" y="3398794"/>
            <a:ext cx="915946" cy="1992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2" idx="6"/>
            <a:endCxn id="27" idx="8"/>
          </p:cNvCxnSpPr>
          <p:nvPr/>
        </p:nvCxnSpPr>
        <p:spPr>
          <a:xfrm flipV="1">
            <a:off x="5914818" y="3396889"/>
            <a:ext cx="976838" cy="2011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8" idx="2"/>
          </p:cNvCxnSpPr>
          <p:nvPr/>
        </p:nvCxnSpPr>
        <p:spPr>
          <a:xfrm flipH="1" flipV="1">
            <a:off x="2814410" y="5662772"/>
            <a:ext cx="946144" cy="429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楕円 25"/>
          <p:cNvSpPr/>
          <p:nvPr/>
        </p:nvSpPr>
        <p:spPr>
          <a:xfrm>
            <a:off x="-168679" y="3348592"/>
            <a:ext cx="2645120" cy="300662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433" y="668"/>
            <a:ext cx="8899072" cy="597408"/>
          </a:xfrm>
        </p:spPr>
        <p:txBody>
          <a:bodyPr>
            <a:normAutofit fontScale="90000"/>
          </a:bodyPr>
          <a:lstStyle/>
          <a:p>
            <a:r>
              <a:rPr lang="en-US" altLang="ja-JP" b="1" dirty="0"/>
              <a:t>NEW Highway-Regional Trailer </a:t>
            </a:r>
            <a:r>
              <a:rPr lang="en-US" altLang="ja-JP" b="1" dirty="0" err="1" smtClean="0"/>
              <a:t>Tyre</a:t>
            </a:r>
            <a:r>
              <a:rPr lang="en-US" altLang="ja-JP" b="1" dirty="0" smtClean="0"/>
              <a:t> </a:t>
            </a:r>
            <a:r>
              <a:rPr lang="en-US" altLang="ja-JP" b="1" dirty="0"/>
              <a:t>132T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C606-6EF8-2F47-9218-699C6C0F43A7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170" y="808574"/>
            <a:ext cx="4220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Performance Chart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505" y="4950413"/>
            <a:ext cx="536331" cy="5194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423695" y="5008187"/>
            <a:ext cx="124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Arial Black" panose="020B0A04020102020204" pitchFamily="34" charset="0"/>
              </a:rPr>
              <a:t>132T</a:t>
            </a:r>
            <a:endParaRPr kumimoji="1" lang="ja-JP" altLang="en-US" sz="2400" i="1" dirty="0">
              <a:latin typeface="Arial Black" panose="020B0A040201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56558" y="5617849"/>
            <a:ext cx="152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Arial Black" panose="020B0A04020102020204" pitchFamily="34" charset="0"/>
              </a:rPr>
              <a:t>RY357</a:t>
            </a:r>
            <a:endParaRPr kumimoji="1" lang="ja-JP" altLang="en-US" sz="2400" i="1" dirty="0">
              <a:latin typeface="Arial Black" panose="020B0A04020102020204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9824204" y="5239020"/>
            <a:ext cx="54512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9817587" y="5816193"/>
            <a:ext cx="55727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715640"/>
            <a:ext cx="2392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1800" i="1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RY357 </a:t>
            </a:r>
            <a:endParaRPr lang="en-US" altLang="ja-JP" sz="1800" i="1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86870" y="3135613"/>
            <a:ext cx="1696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1800" i="1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132T</a:t>
            </a:r>
            <a:endParaRPr lang="en-US" altLang="ja-JP" sz="1800" i="1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-126306" y="5921332"/>
            <a:ext cx="2645120" cy="2982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1765756" y="598076"/>
            <a:ext cx="8155584" cy="5815258"/>
            <a:chOff x="1881256" y="856297"/>
            <a:chExt cx="7631750" cy="552816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3463006" y="1324875"/>
              <a:ext cx="4500000" cy="4500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40000"/>
                    <a:lumOff val="60000"/>
                    <a:alpha val="36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ja-JP" altLang="en-US" dirty="0"/>
            </a:p>
          </p:txBody>
        </p:sp>
        <p:graphicFrame>
          <p:nvGraphicFramePr>
            <p:cNvPr id="6" name="グラフ 5">
              <a:extLst>
                <a:ext uri="{FF2B5EF4-FFF2-40B4-BE49-F238E27FC236}">
                  <a16:creationId xmlns:a16="http://schemas.microsoft.com/office/drawing/2014/main" id="{11D707A7-5DD2-46CD-BA77-FF337E0A76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1163412"/>
                </p:ext>
              </p:extLst>
            </p:nvPr>
          </p:nvGraphicFramePr>
          <p:xfrm>
            <a:off x="1881256" y="856297"/>
            <a:ext cx="7631750" cy="55281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75" t="1663" r="18254" b="51246"/>
          <a:stretch/>
        </p:blipFill>
        <p:spPr>
          <a:xfrm>
            <a:off x="531867" y="4420720"/>
            <a:ext cx="1389675" cy="13344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/>
          <a:srcRect t="-26" r="32630" b="60271"/>
          <a:stretch/>
        </p:blipFill>
        <p:spPr>
          <a:xfrm>
            <a:off x="421598" y="1676878"/>
            <a:ext cx="1512760" cy="14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NEW Highway-Regional Trailer </a:t>
            </a:r>
            <a:r>
              <a:rPr lang="en-US" altLang="ja-JP" b="1" dirty="0" err="1" smtClean="0"/>
              <a:t>Tyre</a:t>
            </a:r>
            <a:r>
              <a:rPr lang="en-US" altLang="ja-JP" b="1" dirty="0" smtClean="0"/>
              <a:t> </a:t>
            </a:r>
            <a:r>
              <a:rPr lang="en-US" altLang="ja-JP" b="1" dirty="0"/>
              <a:t>132T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C606-6EF8-2F47-9218-699C6C0F43A7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33099" y="808574"/>
            <a:ext cx="1491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Tyre</a:t>
            </a:r>
            <a:r>
              <a:rPr lang="en-US" altLang="ja-JP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ja-JP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Label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27" y="4372141"/>
            <a:ext cx="1345868" cy="200169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1608264" y="4186764"/>
            <a:ext cx="8851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83617" y="4302076"/>
            <a:ext cx="14859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ja-JP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RY357</a:t>
            </a:r>
            <a:endParaRPr lang="en-US" altLang="ja-JP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DDEE0"/>
              </a:clrFrom>
              <a:clrTo>
                <a:srgbClr val="DDDEE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75" t="1664" r="1234" b="2240"/>
          <a:stretch/>
        </p:blipFill>
        <p:spPr>
          <a:xfrm>
            <a:off x="2992080" y="4258350"/>
            <a:ext cx="1353604" cy="2187069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69898" y="5449631"/>
            <a:ext cx="34239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30200">
              <a:spcBef>
                <a:spcPct val="20000"/>
              </a:spcBef>
              <a:buChar char="•"/>
              <a:tabLst>
                <a:tab pos="20574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330200">
              <a:spcBef>
                <a:spcPct val="20000"/>
              </a:spcBef>
              <a:buChar char="–"/>
              <a:tabLst>
                <a:tab pos="20574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330200">
              <a:spcBef>
                <a:spcPct val="20000"/>
              </a:spcBef>
              <a:buChar char="•"/>
              <a:tabLst>
                <a:tab pos="2057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330200">
              <a:spcBef>
                <a:spcPct val="20000"/>
              </a:spcBef>
              <a:buChar char="–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330200">
              <a:spcBef>
                <a:spcPct val="20000"/>
              </a:spcBef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1800" b="1" i="1" dirty="0" smtClean="0">
                <a:solidFill>
                  <a:schemeClr val="bg1">
                    <a:lumMod val="50000"/>
                  </a:schemeClr>
                </a:solidFill>
              </a:rPr>
              <a:t>RR	:C</a:t>
            </a:r>
            <a:r>
              <a:rPr lang="en-US" altLang="ja-JP" sz="1800" b="1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ja-JP" sz="1800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ja-JP" sz="1800" b="1" i="1" dirty="0">
                <a:solidFill>
                  <a:schemeClr val="bg1">
                    <a:lumMod val="50000"/>
                  </a:schemeClr>
                </a:solidFill>
              </a:rPr>
              <a:t>WET </a:t>
            </a:r>
            <a:r>
              <a:rPr lang="en-US" altLang="ja-JP" sz="1800" b="1" i="1" dirty="0" smtClean="0">
                <a:solidFill>
                  <a:schemeClr val="bg1">
                    <a:lumMod val="50000"/>
                  </a:schemeClr>
                </a:solidFill>
              </a:rPr>
              <a:t>Grip	:B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1800" b="1" i="1" dirty="0" smtClean="0">
                <a:solidFill>
                  <a:schemeClr val="bg1">
                    <a:lumMod val="50000"/>
                  </a:schemeClr>
                </a:solidFill>
              </a:rPr>
              <a:t>PBN 	:A (69dB)</a:t>
            </a:r>
            <a:endParaRPr lang="en-US" altLang="ja-JP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624" y="1093210"/>
            <a:ext cx="1796516" cy="2978243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83617" y="1268069"/>
            <a:ext cx="14859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ja-JP" sz="2400" b="1" i="1" dirty="0" smtClean="0"/>
              <a:t>132T</a:t>
            </a:r>
            <a:endParaRPr lang="en-US" altLang="ja-JP" sz="2400" b="1" i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081" y="862023"/>
            <a:ext cx="2196786" cy="3232053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99262" y="3074114"/>
            <a:ext cx="34239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30200">
              <a:spcBef>
                <a:spcPct val="20000"/>
              </a:spcBef>
              <a:buChar char="•"/>
              <a:tabLst>
                <a:tab pos="20574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330200">
              <a:spcBef>
                <a:spcPct val="20000"/>
              </a:spcBef>
              <a:buChar char="–"/>
              <a:tabLst>
                <a:tab pos="2057400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330200">
              <a:spcBef>
                <a:spcPct val="20000"/>
              </a:spcBef>
              <a:buChar char="•"/>
              <a:tabLst>
                <a:tab pos="20574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330200">
              <a:spcBef>
                <a:spcPct val="20000"/>
              </a:spcBef>
              <a:buChar char="–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330200">
              <a:spcBef>
                <a:spcPct val="20000"/>
              </a:spcBef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330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1800" b="1" i="1" dirty="0" smtClean="0"/>
              <a:t>RR	:B</a:t>
            </a:r>
            <a:r>
              <a:rPr lang="en-US" altLang="ja-JP" sz="1800" b="1" i="1" dirty="0"/>
              <a:t/>
            </a:r>
            <a:br>
              <a:rPr lang="en-US" altLang="ja-JP" sz="1800" b="1" i="1" dirty="0"/>
            </a:br>
            <a:r>
              <a:rPr lang="en-US" altLang="ja-JP" sz="1800" b="1" i="1" dirty="0"/>
              <a:t>WET </a:t>
            </a:r>
            <a:r>
              <a:rPr lang="en-US" altLang="ja-JP" sz="1800" b="1" i="1" dirty="0" smtClean="0"/>
              <a:t>Grip	:B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1800" b="1" i="1" dirty="0" smtClean="0"/>
              <a:t>PBN 	:A (70dB)</a:t>
            </a:r>
            <a:endParaRPr lang="en-US" altLang="ja-JP" sz="1800" b="1" i="1" dirty="0"/>
          </a:p>
        </p:txBody>
      </p:sp>
    </p:spTree>
    <p:extLst>
      <p:ext uri="{BB962C8B-B14F-4D97-AF65-F5344CB8AC3E}">
        <p14:creationId xmlns:p14="http://schemas.microsoft.com/office/powerpoint/2010/main" val="258306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NEW Highway-Regional Trailer </a:t>
            </a:r>
            <a:r>
              <a:rPr lang="en-US" altLang="ja-JP" b="1" dirty="0" err="1" smtClean="0"/>
              <a:t>Tyre</a:t>
            </a:r>
            <a:r>
              <a:rPr lang="en-US" altLang="ja-JP" b="1" dirty="0" smtClean="0"/>
              <a:t> </a:t>
            </a:r>
            <a:r>
              <a:rPr lang="en-US" altLang="ja-JP" b="1" dirty="0"/>
              <a:t>132T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C606-6EF8-2F47-9218-699C6C0F43A7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170" y="666183"/>
            <a:ext cx="3041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Regrooving Procedure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33060" t="1150" r="2267" b="1543"/>
          <a:stretch/>
        </p:blipFill>
        <p:spPr>
          <a:xfrm rot="16200000">
            <a:off x="3305409" y="303915"/>
            <a:ext cx="1779227" cy="380731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32615" t="1534" r="1919" b="1883"/>
          <a:stretch/>
        </p:blipFill>
        <p:spPr>
          <a:xfrm rot="16200000">
            <a:off x="9229925" y="312715"/>
            <a:ext cx="1799820" cy="38103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31578" t="1882" r="2529" b="1544"/>
          <a:stretch/>
        </p:blipFill>
        <p:spPr>
          <a:xfrm rot="16200000">
            <a:off x="3289604" y="2767612"/>
            <a:ext cx="1807351" cy="3803827"/>
          </a:xfrm>
          <a:prstGeom prst="rect">
            <a:avLst/>
          </a:prstGeom>
        </p:spPr>
      </p:pic>
      <p:sp>
        <p:nvSpPr>
          <p:cNvPr id="16" name="テキスト ボックス 9"/>
          <p:cNvSpPr txBox="1">
            <a:spLocks noChangeArrowheads="1"/>
          </p:cNvSpPr>
          <p:nvPr/>
        </p:nvSpPr>
        <p:spPr bwMode="auto">
          <a:xfrm>
            <a:off x="714460" y="1315990"/>
            <a:ext cx="1647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+mn-ea"/>
                <a:ea typeface="+mn-ea"/>
              </a:rPr>
              <a:t>Pattern when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+mn-ea"/>
                <a:ea typeface="+mn-ea"/>
              </a:rPr>
              <a:t>New</a:t>
            </a:r>
            <a:endParaRPr lang="ja-JP" altLang="en-US" sz="1600" b="1" dirty="0">
              <a:latin typeface="+mn-ea"/>
              <a:ea typeface="+mn-ea"/>
            </a:endParaRPr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6720387" y="3769742"/>
            <a:ext cx="1581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+mn-ea"/>
                <a:ea typeface="+mn-ea"/>
              </a:rPr>
              <a:t>Pattern after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+mn-ea"/>
                <a:ea typeface="+mn-ea"/>
              </a:rPr>
              <a:t>Re-grooved</a:t>
            </a:r>
            <a:endParaRPr lang="ja-JP" altLang="en-US" sz="1600" b="1" dirty="0">
              <a:latin typeface="+mn-ea"/>
              <a:ea typeface="+mn-ea"/>
            </a:endParaRPr>
          </a:p>
        </p:txBody>
      </p:sp>
      <p:sp>
        <p:nvSpPr>
          <p:cNvPr id="18" name="テキスト ボックス 10"/>
          <p:cNvSpPr txBox="1">
            <a:spLocks noChangeArrowheads="1"/>
          </p:cNvSpPr>
          <p:nvPr/>
        </p:nvSpPr>
        <p:spPr bwMode="auto">
          <a:xfrm>
            <a:off x="685114" y="3738857"/>
            <a:ext cx="1647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+mn-ea"/>
                <a:ea typeface="+mn-ea"/>
              </a:rPr>
              <a:t>Pattern when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+mn-ea"/>
                <a:ea typeface="+mn-ea"/>
              </a:rPr>
              <a:t>9</a:t>
            </a:r>
            <a:r>
              <a:rPr lang="en-US" altLang="ja-JP" sz="1600" b="1" dirty="0" smtClean="0">
                <a:latin typeface="+mn-ea"/>
                <a:ea typeface="+mn-ea"/>
              </a:rPr>
              <a:t>0</a:t>
            </a:r>
            <a:r>
              <a:rPr lang="en-US" altLang="ja-JP" sz="1600" b="1" dirty="0">
                <a:latin typeface="+mn-ea"/>
                <a:ea typeface="+mn-ea"/>
              </a:rPr>
              <a:t>% worn</a:t>
            </a:r>
            <a:endParaRPr lang="ja-JP" altLang="en-US" sz="1600" b="1" dirty="0">
              <a:latin typeface="+mn-ea"/>
              <a:ea typeface="+mn-ea"/>
            </a:endParaRPr>
          </a:p>
        </p:txBody>
      </p:sp>
      <p:sp>
        <p:nvSpPr>
          <p:cNvPr id="19" name="テキスト ボックス 10"/>
          <p:cNvSpPr txBox="1">
            <a:spLocks noChangeArrowheads="1"/>
          </p:cNvSpPr>
          <p:nvPr/>
        </p:nvSpPr>
        <p:spPr bwMode="auto">
          <a:xfrm>
            <a:off x="6654536" y="1313437"/>
            <a:ext cx="1647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+mn-ea"/>
                <a:ea typeface="+mn-ea"/>
              </a:rPr>
              <a:t>Pattern when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+mn-ea"/>
                <a:ea typeface="+mn-ea"/>
              </a:rPr>
              <a:t>20</a:t>
            </a:r>
            <a:r>
              <a:rPr lang="en-US" altLang="ja-JP" sz="1600" b="1" dirty="0">
                <a:latin typeface="+mn-ea"/>
                <a:ea typeface="+mn-ea"/>
              </a:rPr>
              <a:t>% worn</a:t>
            </a:r>
            <a:endParaRPr lang="ja-JP" altLang="en-US" sz="1600" b="1" dirty="0">
              <a:latin typeface="+mn-ea"/>
              <a:ea typeface="+mn-ea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80712"/>
              </p:ext>
            </p:extLst>
          </p:nvPr>
        </p:nvGraphicFramePr>
        <p:xfrm>
          <a:off x="8650660" y="5636800"/>
          <a:ext cx="3211629" cy="777240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142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648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Dimension</a:t>
                      </a:r>
                      <a:r>
                        <a:rPr kumimoji="1" lang="en-US" altLang="ja-JP" sz="1100" baseline="0" dirty="0"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 of Regrooving</a:t>
                      </a:r>
                      <a:endParaRPr kumimoji="1" lang="ja-JP" altLang="en-US" sz="1100" dirty="0"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Size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Depth(D)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Width(W)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385/55R22.5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2.5mm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6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anose="020B0604020202020204" pitchFamily="50" charset="-128"/>
                        </a:rPr>
                        <a:t>.0mm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anose="020B0604020202020204" pitchFamily="50" charset="-128"/>
                      </a:endParaRPr>
                    </a:p>
                  </a:txBody>
                  <a:tcPr marL="91466" marR="91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l="16982" r="16950"/>
          <a:stretch/>
        </p:blipFill>
        <p:spPr>
          <a:xfrm rot="5400000">
            <a:off x="9211265" y="2779950"/>
            <a:ext cx="1819469" cy="37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YOKOHAMA PPT">
      <a:dk1>
        <a:srgbClr val="3E3A39"/>
      </a:dk1>
      <a:lt1>
        <a:srgbClr val="FFFFFF"/>
      </a:lt1>
      <a:dk2>
        <a:srgbClr val="000000"/>
      </a:dk2>
      <a:lt2>
        <a:srgbClr val="FFFFFF"/>
      </a:lt2>
      <a:accent1>
        <a:srgbClr val="DF0515"/>
      </a:accent1>
      <a:accent2>
        <a:srgbClr val="AC3E15"/>
      </a:accent2>
      <a:accent3>
        <a:srgbClr val="009223"/>
      </a:accent3>
      <a:accent4>
        <a:srgbClr val="0B6392"/>
      </a:accent4>
      <a:accent5>
        <a:srgbClr val="E4DF1C"/>
      </a:accent5>
      <a:accent6>
        <a:srgbClr val="0B6392"/>
      </a:accent6>
      <a:hlink>
        <a:srgbClr val="002060"/>
      </a:hlink>
      <a:folHlink>
        <a:srgbClr val="954F72"/>
      </a:folHlink>
    </a:clrScheme>
    <a:fontScheme name="YOKOHAMA PPT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ワイド画面</PresentationFormat>
  <Paragraphs>62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Arial Unicode MS</vt:lpstr>
      <vt:lpstr>HGP創英角ｺﾞｼｯｸUB</vt:lpstr>
      <vt:lpstr>Meiryo UI</vt:lpstr>
      <vt:lpstr>ＭＳ Ｐゴシック</vt:lpstr>
      <vt:lpstr>Arial</vt:lpstr>
      <vt:lpstr>Arial Black</vt:lpstr>
      <vt:lpstr>Calibri</vt:lpstr>
      <vt:lpstr>ホワイト</vt:lpstr>
      <vt:lpstr>NEW Trailer Tyre BluEarth 132T</vt:lpstr>
      <vt:lpstr>NEW Highway-Regional Trailer Tyre 132T</vt:lpstr>
      <vt:lpstr>NEW Highway-Regional Trailer Tyre 132T</vt:lpstr>
      <vt:lpstr>NEW Highway-Regional Trailer Tyre 132T</vt:lpstr>
      <vt:lpstr>NEW Highway-Regional Trailer Tyre 132T</vt:lpstr>
      <vt:lpstr>NEW Highway-Regional Trailer Tyre 132T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2017-10-11T12:41:46Z</dcterms:created>
  <dcterms:modified xsi:type="dcterms:W3CDTF">2024-05-07T14:17:31Z</dcterms:modified>
</cp:coreProperties>
</file>